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59" r:id="rId4"/>
    <p:sldId id="261" r:id="rId5"/>
    <p:sldId id="267" r:id="rId6"/>
    <p:sldId id="350" r:id="rId7"/>
    <p:sldId id="302" r:id="rId8"/>
    <p:sldId id="268" r:id="rId9"/>
    <p:sldId id="303" r:id="rId10"/>
    <p:sldId id="289" r:id="rId11"/>
    <p:sldId id="304" r:id="rId12"/>
    <p:sldId id="305" r:id="rId13"/>
    <p:sldId id="306" r:id="rId14"/>
    <p:sldId id="308" r:id="rId15"/>
    <p:sldId id="272" r:id="rId16"/>
    <p:sldId id="266" r:id="rId17"/>
    <p:sldId id="269" r:id="rId18"/>
    <p:sldId id="265" r:id="rId19"/>
    <p:sldId id="309" r:id="rId20"/>
    <p:sldId id="291" r:id="rId21"/>
    <p:sldId id="264" r:id="rId22"/>
    <p:sldId id="316" r:id="rId23"/>
    <p:sldId id="319" r:id="rId24"/>
    <p:sldId id="336" r:id="rId25"/>
    <p:sldId id="337" r:id="rId26"/>
    <p:sldId id="311" r:id="rId27"/>
    <p:sldId id="271" r:id="rId28"/>
    <p:sldId id="312" r:id="rId29"/>
    <p:sldId id="313" r:id="rId30"/>
    <p:sldId id="321" r:id="rId31"/>
    <p:sldId id="338" r:id="rId32"/>
    <p:sldId id="292" r:id="rId33"/>
    <p:sldId id="339" r:id="rId34"/>
    <p:sldId id="315" r:id="rId35"/>
    <p:sldId id="340" r:id="rId36"/>
    <p:sldId id="343" r:id="rId37"/>
    <p:sldId id="317" r:id="rId38"/>
    <p:sldId id="318" r:id="rId39"/>
    <p:sldId id="323" r:id="rId40"/>
    <p:sldId id="342" r:id="rId41"/>
    <p:sldId id="320" r:id="rId42"/>
    <p:sldId id="322" r:id="rId43"/>
    <p:sldId id="341" r:id="rId44"/>
    <p:sldId id="403" r:id="rId45"/>
    <p:sldId id="314" r:id="rId46"/>
    <p:sldId id="402" r:id="rId47"/>
    <p:sldId id="345" r:id="rId48"/>
    <p:sldId id="401" r:id="rId49"/>
    <p:sldId id="346" r:id="rId50"/>
    <p:sldId id="395" r:id="rId51"/>
    <p:sldId id="293" r:id="rId52"/>
    <p:sldId id="347" r:id="rId53"/>
    <p:sldId id="348" r:id="rId54"/>
    <p:sldId id="270" r:id="rId5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4" name="任意多边形 34"/>
          <p:cNvSpPr/>
          <p:nvPr/>
        </p:nvSpPr>
        <p:spPr>
          <a:xfrm>
            <a:off x="2524125" y="3679825"/>
            <a:ext cx="7154863" cy="3263900"/>
          </a:xfrm>
          <a:custGeom>
            <a:avLst/>
            <a:gdLst/>
            <a:ahLst/>
            <a:cxnLst>
              <a:cxn ang="0">
                <a:pos x="3577801" y="0"/>
              </a:cxn>
              <a:cxn ang="0">
                <a:pos x="7153739" y="3226980"/>
              </a:cxn>
              <a:cxn ang="0">
                <a:pos x="7155602" y="3263874"/>
              </a:cxn>
              <a:cxn ang="0">
                <a:pos x="0" y="3263874"/>
              </a:cxn>
              <a:cxn ang="0">
                <a:pos x="1863" y="3226980"/>
              </a:cxn>
              <a:cxn ang="0">
                <a:pos x="3577801" y="0"/>
              </a:cxn>
            </a:cxnLst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115715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5275" y="4054475"/>
            <a:ext cx="6534150" cy="28035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5716" name="组合 21"/>
          <p:cNvGrpSpPr/>
          <p:nvPr/>
        </p:nvGrpSpPr>
        <p:grpSpPr>
          <a:xfrm>
            <a:off x="8543925" y="4540250"/>
            <a:ext cx="566738" cy="604838"/>
            <a:chOff x="0" y="0"/>
            <a:chExt cx="1579866" cy="1685211"/>
          </a:xfrm>
        </p:grpSpPr>
        <p:grpSp>
          <p:nvGrpSpPr>
            <p:cNvPr id="115717" name="组合 16"/>
            <p:cNvGrpSpPr/>
            <p:nvPr/>
          </p:nvGrpSpPr>
          <p:grpSpPr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115718" name="等腰三角形 13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19" name="等腰三角形 14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20" name="等腰三角形 15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5721" name="组合 17"/>
            <p:cNvGrpSpPr/>
            <p:nvPr/>
          </p:nvGrpSpPr>
          <p:grpSpPr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115722" name="等腰三角形 18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23" name="等腰三角形 19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24" name="等腰三角形 20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15725" name="组合 22"/>
          <p:cNvGrpSpPr/>
          <p:nvPr/>
        </p:nvGrpSpPr>
        <p:grpSpPr>
          <a:xfrm>
            <a:off x="2678113" y="5781675"/>
            <a:ext cx="201612" cy="214313"/>
            <a:chOff x="0" y="0"/>
            <a:chExt cx="1579866" cy="1685211"/>
          </a:xfrm>
        </p:grpSpPr>
        <p:grpSp>
          <p:nvGrpSpPr>
            <p:cNvPr id="115726" name="组合 23"/>
            <p:cNvGrpSpPr/>
            <p:nvPr/>
          </p:nvGrpSpPr>
          <p:grpSpPr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115727" name="等腰三角形 28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28" name="等腰三角形 29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29" name="等腰三角形 30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5730" name="组合 24"/>
            <p:cNvGrpSpPr/>
            <p:nvPr/>
          </p:nvGrpSpPr>
          <p:grpSpPr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115731" name="等腰三角形 25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32" name="等腰三角形 26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33" name="等腰三角形 27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15734" name="文本框 35"/>
          <p:cNvSpPr txBox="1"/>
          <p:nvPr/>
        </p:nvSpPr>
        <p:spPr>
          <a:xfrm>
            <a:off x="3370580" y="1654175"/>
            <a:ext cx="585787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6000" b="1" dirty="0">
                <a:solidFill>
                  <a:srgbClr val="40937D"/>
                </a:solidFill>
                <a:latin typeface="微软雅黑" panose="020B0503020204020204" charset="-122"/>
                <a:ea typeface="微软雅黑" panose="020B0503020204020204" charset="-122"/>
              </a:rPr>
              <a:t>Web课设</a:t>
            </a:r>
            <a:r>
              <a:rPr lang="zh-CN" altLang="en-US" sz="60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计划书</a:t>
            </a:r>
            <a:endParaRPr lang="zh-CN" altLang="en-US" sz="60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735" name="矩形 36"/>
          <p:cNvSpPr/>
          <p:nvPr/>
        </p:nvSpPr>
        <p:spPr>
          <a:xfrm>
            <a:off x="3395663" y="2606675"/>
            <a:ext cx="5519737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en-US" altLang="x-none" dirty="0">
                <a:solidFill>
                  <a:srgbClr val="4040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Professional Commercial Project Plan</a:t>
            </a:r>
            <a:endParaRPr lang="zh-CN" altLang="en-US" dirty="0">
              <a:solidFill>
                <a:srgbClr val="40404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15736" name="组合 38"/>
          <p:cNvGrpSpPr/>
          <p:nvPr/>
        </p:nvGrpSpPr>
        <p:grpSpPr>
          <a:xfrm>
            <a:off x="9002713" y="4083050"/>
            <a:ext cx="201612" cy="215900"/>
            <a:chOff x="0" y="0"/>
            <a:chExt cx="1579866" cy="1685211"/>
          </a:xfrm>
        </p:grpSpPr>
        <p:grpSp>
          <p:nvGrpSpPr>
            <p:cNvPr id="115737" name="组合 39"/>
            <p:cNvGrpSpPr/>
            <p:nvPr/>
          </p:nvGrpSpPr>
          <p:grpSpPr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115738" name="等腰三角形 44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39" name="等腰三角形 45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40" name="等腰三角形 46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5741" name="组合 40"/>
            <p:cNvGrpSpPr/>
            <p:nvPr/>
          </p:nvGrpSpPr>
          <p:grpSpPr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115742" name="等腰三角形 41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43" name="等腰三角形 42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744" name="等腰三角形 43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cxnSp>
        <p:nvCxnSpPr>
          <p:cNvPr id="115745" name="直接连接符 48"/>
          <p:cNvCxnSpPr/>
          <p:nvPr/>
        </p:nvCxnSpPr>
        <p:spPr>
          <a:xfrm>
            <a:off x="4391025" y="4530725"/>
            <a:ext cx="806450" cy="806450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5746" name="直接连接符 49"/>
          <p:cNvCxnSpPr/>
          <p:nvPr/>
        </p:nvCxnSpPr>
        <p:spPr>
          <a:xfrm flipV="1">
            <a:off x="3460750" y="5337175"/>
            <a:ext cx="1736725" cy="876300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5747" name="直接连接符 52"/>
          <p:cNvCxnSpPr/>
          <p:nvPr/>
        </p:nvCxnSpPr>
        <p:spPr>
          <a:xfrm flipV="1">
            <a:off x="4170363" y="5337175"/>
            <a:ext cx="1027112" cy="1520825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5748" name="直接连接符 55"/>
          <p:cNvCxnSpPr/>
          <p:nvPr/>
        </p:nvCxnSpPr>
        <p:spPr>
          <a:xfrm>
            <a:off x="5059363" y="4537075"/>
            <a:ext cx="136525" cy="800100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5749" name="直接连接符 58"/>
          <p:cNvCxnSpPr/>
          <p:nvPr/>
        </p:nvCxnSpPr>
        <p:spPr>
          <a:xfrm>
            <a:off x="5199063" y="5337175"/>
            <a:ext cx="876300" cy="1520825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5750" name="直接连接符 61"/>
          <p:cNvCxnSpPr/>
          <p:nvPr/>
        </p:nvCxnSpPr>
        <p:spPr>
          <a:xfrm flipH="1">
            <a:off x="8315325" y="6389688"/>
            <a:ext cx="161925" cy="468312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5751" name="直接连接符 65"/>
          <p:cNvCxnSpPr/>
          <p:nvPr/>
        </p:nvCxnSpPr>
        <p:spPr>
          <a:xfrm flipH="1">
            <a:off x="3473450" y="4537075"/>
            <a:ext cx="914400" cy="1676400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5752" name="直接连接符 68"/>
          <p:cNvCxnSpPr/>
          <p:nvPr/>
        </p:nvCxnSpPr>
        <p:spPr>
          <a:xfrm flipH="1" flipV="1">
            <a:off x="3470275" y="6213475"/>
            <a:ext cx="696913" cy="650875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5753" name="直接连接符 71"/>
          <p:cNvCxnSpPr/>
          <p:nvPr/>
        </p:nvCxnSpPr>
        <p:spPr>
          <a:xfrm>
            <a:off x="4392613" y="4537075"/>
            <a:ext cx="663575" cy="0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5754" name="椭圆 74"/>
          <p:cNvSpPr/>
          <p:nvPr/>
        </p:nvSpPr>
        <p:spPr>
          <a:xfrm>
            <a:off x="5168900" y="5311775"/>
            <a:ext cx="66675" cy="66675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5755" name="椭圆 75"/>
          <p:cNvSpPr/>
          <p:nvPr/>
        </p:nvSpPr>
        <p:spPr>
          <a:xfrm>
            <a:off x="5021263" y="4503738"/>
            <a:ext cx="68262" cy="68262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5756" name="椭圆 76"/>
          <p:cNvSpPr/>
          <p:nvPr/>
        </p:nvSpPr>
        <p:spPr>
          <a:xfrm>
            <a:off x="3457575" y="6180138"/>
            <a:ext cx="66675" cy="66675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5757" name="椭圆 77"/>
          <p:cNvSpPr/>
          <p:nvPr/>
        </p:nvSpPr>
        <p:spPr>
          <a:xfrm>
            <a:off x="4143375" y="6824663"/>
            <a:ext cx="66675" cy="66675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5758" name="椭圆 78"/>
          <p:cNvSpPr/>
          <p:nvPr/>
        </p:nvSpPr>
        <p:spPr>
          <a:xfrm>
            <a:off x="4359275" y="4511675"/>
            <a:ext cx="66675" cy="68263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cxnSp>
        <p:nvCxnSpPr>
          <p:cNvPr id="115759" name="直接连接符 82"/>
          <p:cNvCxnSpPr/>
          <p:nvPr/>
        </p:nvCxnSpPr>
        <p:spPr>
          <a:xfrm flipH="1" flipV="1">
            <a:off x="8466138" y="6389688"/>
            <a:ext cx="449262" cy="147637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5760" name="直接连接符 85"/>
          <p:cNvCxnSpPr/>
          <p:nvPr/>
        </p:nvCxnSpPr>
        <p:spPr>
          <a:xfrm flipV="1">
            <a:off x="8815388" y="6537325"/>
            <a:ext cx="96837" cy="327025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5761" name="直接连接符 91"/>
          <p:cNvCxnSpPr/>
          <p:nvPr/>
        </p:nvCxnSpPr>
        <p:spPr>
          <a:xfrm flipH="1" flipV="1">
            <a:off x="8477250" y="6392863"/>
            <a:ext cx="312738" cy="465137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5762" name="椭圆 99"/>
          <p:cNvSpPr/>
          <p:nvPr/>
        </p:nvSpPr>
        <p:spPr>
          <a:xfrm>
            <a:off x="8447088" y="6386513"/>
            <a:ext cx="68262" cy="66675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5763" name="椭圆 100"/>
          <p:cNvSpPr/>
          <p:nvPr/>
        </p:nvSpPr>
        <p:spPr>
          <a:xfrm>
            <a:off x="8885238" y="6511925"/>
            <a:ext cx="66675" cy="68263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170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35171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5172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73" name="文本框 4"/>
          <p:cNvSpPr txBox="1"/>
          <p:nvPr/>
        </p:nvSpPr>
        <p:spPr>
          <a:xfrm>
            <a:off x="561975" y="26670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项目规模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270760" y="2770505"/>
            <a:ext cx="10937875" cy="1275072"/>
            <a:chOff x="1406" y="2606"/>
            <a:chExt cx="17225" cy="2016"/>
          </a:xfrm>
        </p:grpSpPr>
        <p:grpSp>
          <p:nvGrpSpPr>
            <p:cNvPr id="3215" name="组合 162"/>
            <p:cNvGrpSpPr/>
            <p:nvPr/>
          </p:nvGrpSpPr>
          <p:grpSpPr>
            <a:xfrm>
              <a:off x="1406" y="2606"/>
              <a:ext cx="13367" cy="940"/>
              <a:chOff x="0" y="0"/>
              <a:chExt cx="6362895" cy="447595"/>
            </a:xfrm>
          </p:grpSpPr>
          <p:sp>
            <p:nvSpPr>
              <p:cNvPr id="4" name="Freeform 125"/>
              <p:cNvSpPr>
                <a:spLocks noEditPoints="1"/>
              </p:cNvSpPr>
              <p:nvPr/>
            </p:nvSpPr>
            <p:spPr>
              <a:xfrm>
                <a:off x="0" y="0"/>
                <a:ext cx="296006" cy="222323"/>
              </a:xfrm>
              <a:custGeom>
                <a:avLst/>
                <a:gdLst>
                  <a:gd name="txL" fmla="*/ 0 w 108"/>
                  <a:gd name="txT" fmla="*/ 0 h 81"/>
                  <a:gd name="txR" fmla="*/ 108 w 108"/>
                  <a:gd name="txB" fmla="*/ 81 h 81"/>
                </a:gdLst>
                <a:ahLst/>
                <a:cxnLst>
                  <a:cxn ang="0">
                    <a:pos x="3" y="54"/>
                  </a:cxn>
                  <a:cxn ang="0">
                    <a:pos x="21" y="47"/>
                  </a:cxn>
                  <a:cxn ang="0">
                    <a:pos x="25" y="44"/>
                  </a:cxn>
                  <a:cxn ang="0">
                    <a:pos x="35" y="62"/>
                  </a:cxn>
                  <a:cxn ang="0">
                    <a:pos x="43" y="44"/>
                  </a:cxn>
                  <a:cxn ang="0">
                    <a:pos x="48" y="47"/>
                  </a:cxn>
                  <a:cxn ang="0">
                    <a:pos x="60" y="52"/>
                  </a:cxn>
                  <a:cxn ang="0">
                    <a:pos x="60" y="51"/>
                  </a:cxn>
                  <a:cxn ang="0">
                    <a:pos x="72" y="47"/>
                  </a:cxn>
                  <a:cxn ang="0">
                    <a:pos x="83" y="61"/>
                  </a:cxn>
                  <a:cxn ang="0">
                    <a:pos x="96" y="47"/>
                  </a:cxn>
                  <a:cxn ang="0">
                    <a:pos x="105" y="49"/>
                  </a:cxn>
                  <a:cxn ang="0">
                    <a:pos x="108" y="72"/>
                  </a:cxn>
                  <a:cxn ang="0">
                    <a:pos x="69" y="72"/>
                  </a:cxn>
                  <a:cxn ang="0">
                    <a:pos x="69" y="81"/>
                  </a:cxn>
                  <a:cxn ang="0">
                    <a:pos x="0" y="81"/>
                  </a:cxn>
                  <a:cxn ang="0">
                    <a:pos x="3" y="54"/>
                  </a:cxn>
                  <a:cxn ang="0">
                    <a:pos x="73" y="27"/>
                  </a:cxn>
                  <a:cxn ang="0">
                    <a:pos x="93" y="25"/>
                  </a:cxn>
                  <a:cxn ang="0">
                    <a:pos x="92" y="37"/>
                  </a:cxn>
                  <a:cxn ang="0">
                    <a:pos x="88" y="42"/>
                  </a:cxn>
                  <a:cxn ang="0">
                    <a:pos x="99" y="42"/>
                  </a:cxn>
                  <a:cxn ang="0">
                    <a:pos x="98" y="32"/>
                  </a:cxn>
                  <a:cxn ang="0">
                    <a:pos x="69" y="32"/>
                  </a:cxn>
                  <a:cxn ang="0">
                    <a:pos x="68" y="42"/>
                  </a:cxn>
                  <a:cxn ang="0">
                    <a:pos x="78" y="42"/>
                  </a:cxn>
                  <a:cxn ang="0">
                    <a:pos x="75" y="37"/>
                  </a:cxn>
                  <a:cxn ang="0">
                    <a:pos x="73" y="27"/>
                  </a:cxn>
                  <a:cxn ang="0">
                    <a:pos x="73" y="27"/>
                  </a:cxn>
                  <a:cxn ang="0">
                    <a:pos x="21" y="31"/>
                  </a:cxn>
                  <a:cxn ang="0">
                    <a:pos x="22" y="16"/>
                  </a:cxn>
                  <a:cxn ang="0">
                    <a:pos x="46" y="16"/>
                  </a:cxn>
                  <a:cxn ang="0">
                    <a:pos x="47" y="31"/>
                  </a:cxn>
                  <a:cxn ang="0">
                    <a:pos x="52" y="25"/>
                  </a:cxn>
                  <a:cxn ang="0">
                    <a:pos x="50" y="8"/>
                  </a:cxn>
                  <a:cxn ang="0">
                    <a:pos x="19" y="7"/>
                  </a:cxn>
                  <a:cxn ang="0">
                    <a:pos x="18" y="28"/>
                  </a:cxn>
                  <a:cxn ang="0">
                    <a:pos x="21" y="31"/>
                  </a:cxn>
                </a:cxnLst>
                <a:rect l="txL" t="txT" r="txR" b="txB"/>
                <a:pathLst>
                  <a:path w="108" h="81">
                    <a:moveTo>
                      <a:pt x="3" y="54"/>
                    </a:moveTo>
                    <a:cubicBezTo>
                      <a:pt x="9" y="52"/>
                      <a:pt x="15" y="49"/>
                      <a:pt x="21" y="47"/>
                    </a:cubicBezTo>
                    <a:cubicBezTo>
                      <a:pt x="22" y="46"/>
                      <a:pt x="24" y="45"/>
                      <a:pt x="25" y="44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5" y="45"/>
                      <a:pt x="46" y="46"/>
                      <a:pt x="48" y="47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5" y="49"/>
                      <a:pt x="69" y="47"/>
                      <a:pt x="72" y="47"/>
                    </a:cubicBezTo>
                    <a:cubicBezTo>
                      <a:pt x="74" y="53"/>
                      <a:pt x="78" y="57"/>
                      <a:pt x="83" y="61"/>
                    </a:cubicBezTo>
                    <a:cubicBezTo>
                      <a:pt x="89" y="57"/>
                      <a:pt x="93" y="52"/>
                      <a:pt x="96" y="47"/>
                    </a:cubicBezTo>
                    <a:cubicBezTo>
                      <a:pt x="98" y="47"/>
                      <a:pt x="102" y="48"/>
                      <a:pt x="105" y="49"/>
                    </a:cubicBezTo>
                    <a:cubicBezTo>
                      <a:pt x="108" y="54"/>
                      <a:pt x="108" y="65"/>
                      <a:pt x="108" y="72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70" y="75"/>
                      <a:pt x="70" y="78"/>
                      <a:pt x="69" y="81"/>
                    </a:cubicBezTo>
                    <a:cubicBezTo>
                      <a:pt x="46" y="81"/>
                      <a:pt x="23" y="81"/>
                      <a:pt x="0" y="81"/>
                    </a:cubicBezTo>
                    <a:cubicBezTo>
                      <a:pt x="0" y="68"/>
                      <a:pt x="0" y="59"/>
                      <a:pt x="3" y="54"/>
                    </a:cubicBezTo>
                    <a:close/>
                    <a:moveTo>
                      <a:pt x="73" y="27"/>
                    </a:moveTo>
                    <a:cubicBezTo>
                      <a:pt x="79" y="28"/>
                      <a:pt x="89" y="27"/>
                      <a:pt x="93" y="25"/>
                    </a:cubicBezTo>
                    <a:cubicBezTo>
                      <a:pt x="93" y="27"/>
                      <a:pt x="93" y="33"/>
                      <a:pt x="92" y="37"/>
                    </a:cubicBezTo>
                    <a:cubicBezTo>
                      <a:pt x="91" y="39"/>
                      <a:pt x="90" y="41"/>
                      <a:pt x="88" y="42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9" y="42"/>
                      <a:pt x="98" y="34"/>
                      <a:pt x="98" y="32"/>
                    </a:cubicBezTo>
                    <a:cubicBezTo>
                      <a:pt x="102" y="3"/>
                      <a:pt x="64" y="3"/>
                      <a:pt x="69" y="32"/>
                    </a:cubicBezTo>
                    <a:cubicBezTo>
                      <a:pt x="69" y="34"/>
                      <a:pt x="68" y="42"/>
                      <a:pt x="68" y="42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7" y="41"/>
                      <a:pt x="76" y="39"/>
                      <a:pt x="75" y="37"/>
                    </a:cubicBezTo>
                    <a:cubicBezTo>
                      <a:pt x="73" y="34"/>
                      <a:pt x="73" y="30"/>
                      <a:pt x="73" y="27"/>
                    </a:cubicBezTo>
                    <a:cubicBezTo>
                      <a:pt x="73" y="27"/>
                      <a:pt x="73" y="27"/>
                      <a:pt x="73" y="27"/>
                    </a:cubicBezTo>
                    <a:close/>
                    <a:moveTo>
                      <a:pt x="21" y="31"/>
                    </a:moveTo>
                    <a:cubicBezTo>
                      <a:pt x="21" y="25"/>
                      <a:pt x="21" y="21"/>
                      <a:pt x="22" y="16"/>
                    </a:cubicBezTo>
                    <a:cubicBezTo>
                      <a:pt x="29" y="12"/>
                      <a:pt x="37" y="18"/>
                      <a:pt x="46" y="16"/>
                    </a:cubicBezTo>
                    <a:cubicBezTo>
                      <a:pt x="47" y="20"/>
                      <a:pt x="48" y="25"/>
                      <a:pt x="47" y="31"/>
                    </a:cubicBezTo>
                    <a:cubicBezTo>
                      <a:pt x="47" y="31"/>
                      <a:pt x="51" y="28"/>
                      <a:pt x="52" y="25"/>
                    </a:cubicBezTo>
                    <a:cubicBezTo>
                      <a:pt x="52" y="22"/>
                      <a:pt x="51" y="10"/>
                      <a:pt x="50" y="8"/>
                    </a:cubicBezTo>
                    <a:cubicBezTo>
                      <a:pt x="45" y="0"/>
                      <a:pt x="25" y="0"/>
                      <a:pt x="19" y="7"/>
                    </a:cubicBezTo>
                    <a:cubicBezTo>
                      <a:pt x="18" y="9"/>
                      <a:pt x="16" y="25"/>
                      <a:pt x="18" y="28"/>
                    </a:cubicBezTo>
                    <a:cubicBezTo>
                      <a:pt x="19" y="30"/>
                      <a:pt x="21" y="31"/>
                      <a:pt x="21" y="31"/>
                    </a:cubicBezTo>
                    <a:close/>
                  </a:path>
                </a:pathLst>
              </a:custGeom>
            </p:spPr>
            <p:style>
              <a:lnRef idx="2">
                <a:sysClr val="windowText" lastClr="000000">
                  <a:shade val="50000"/>
                </a:sysClr>
              </a:lnRef>
              <a:fillRef idx="1">
                <a:sysClr val="windowText" lastClr="000000"/>
              </a:fillRef>
              <a:effectRef idx="0">
                <a:sysClr val="windowText" lastClr="000000"/>
              </a:effectRef>
              <a:fontRef idx="minor">
                <a:sysClr val="window" lastClr="FFFFFF"/>
              </a:fontRef>
            </p:style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217" name="TextBox 164"/>
              <p:cNvSpPr/>
              <p:nvPr/>
            </p:nvSpPr>
            <p:spPr>
              <a:xfrm>
                <a:off x="411277" y="8098"/>
                <a:ext cx="5951618" cy="4394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lvl="0">
                  <a:lnSpc>
                    <a:spcPct val="100000"/>
                  </a:lnSpc>
                </a:pPr>
                <a:r>
                  <a:rPr lang="en-US" altLang="zh-CN" sz="1600" dirty="0">
                    <a:solidFill>
                      <a:sysClr val="windowText" lastClr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1552215</a:t>
                </a:r>
                <a:r>
                  <a:rPr lang="zh-CN" altLang="en-US" sz="1600" dirty="0">
                    <a:solidFill>
                      <a:sysClr val="windowText" lastClr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 田甘迅                       </a:t>
                </a:r>
                <a:r>
                  <a:rPr lang="en-US" altLang="zh-CN" sz="1600" dirty="0">
                    <a:solidFill>
                      <a:sysClr val="windowText" lastClr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PPT</a:t>
                </a:r>
                <a:r>
                  <a:rPr lang="zh-CN" altLang="en-US" sz="1600" dirty="0">
                    <a:solidFill>
                      <a:sysClr val="windowText" lastClr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制作讲解 项目背景 市场需求</a:t>
                </a:r>
                <a:endParaRPr lang="zh-CN" altLang="en-US" sz="16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  <a:p>
                <a:pPr lvl="0">
                  <a:lnSpc>
                    <a:spcPct val="100000"/>
                  </a:lnSpc>
                </a:pPr>
                <a:endParaRPr lang="zh-CN" altLang="en-US" sz="16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sp>
          <p:nvSpPr>
            <p:cNvPr id="5" name="TextBox 164"/>
            <p:cNvSpPr/>
            <p:nvPr/>
          </p:nvSpPr>
          <p:spPr>
            <a:xfrm>
              <a:off x="5219" y="4089"/>
              <a:ext cx="13412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lvl="0">
                <a:lnSpc>
                  <a:spcPct val="100000"/>
                </a:lnSpc>
              </a:pP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                需求分析 项目技术   项目流程分析     </a:t>
              </a:r>
              <a:endParaRPr lang="zh-CN" altLang="en-US" sz="16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130059" name="文本框 28"/>
          <p:cNvSpPr txBox="1"/>
          <p:nvPr/>
        </p:nvSpPr>
        <p:spPr>
          <a:xfrm>
            <a:off x="838200" y="1363345"/>
            <a:ext cx="1854834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人员组成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170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35171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5172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73" name="文本框 4"/>
          <p:cNvSpPr txBox="1"/>
          <p:nvPr/>
        </p:nvSpPr>
        <p:spPr>
          <a:xfrm>
            <a:off x="561975" y="26670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项目规模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TextBox 164"/>
          <p:cNvSpPr/>
          <p:nvPr/>
        </p:nvSpPr>
        <p:spPr>
          <a:xfrm>
            <a:off x="1673225" y="2269490"/>
            <a:ext cx="8563610" cy="3169285"/>
          </a:xfrm>
          <a:custGeom>
            <a:avLst/>
            <a:gdLst>
              <a:gd name="connsiteX0" fmla="*/ 0 w 13444"/>
              <a:gd name="connsiteY0" fmla="*/ 75 h 4247"/>
              <a:gd name="connsiteX1" fmla="*/ 13444 w 13444"/>
              <a:gd name="connsiteY1" fmla="*/ 0 h 4247"/>
              <a:gd name="connsiteX2" fmla="*/ 13416 w 13444"/>
              <a:gd name="connsiteY2" fmla="*/ 4247 h 4247"/>
              <a:gd name="connsiteX3" fmla="*/ 4 w 13444"/>
              <a:gd name="connsiteY3" fmla="*/ 4247 h 4247"/>
              <a:gd name="connsiteX4" fmla="*/ 0 w 13444"/>
              <a:gd name="connsiteY4" fmla="*/ 75 h 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4" h="4247">
                <a:moveTo>
                  <a:pt x="0" y="75"/>
                </a:moveTo>
                <a:lnTo>
                  <a:pt x="13444" y="0"/>
                </a:lnTo>
                <a:lnTo>
                  <a:pt x="13416" y="4247"/>
                </a:lnTo>
                <a:lnTo>
                  <a:pt x="4" y="4247"/>
                </a:lnTo>
                <a:lnTo>
                  <a:pt x="0" y="75"/>
                </a:lnTo>
                <a:close/>
              </a:path>
            </a:pathLst>
          </a:custGeom>
          <a:noFill/>
          <a:ln w="9525">
            <a:noFill/>
          </a:ln>
        </p:spPr>
        <p:txBody>
          <a:bodyPr wrap="square">
            <a:spAutoFit/>
          </a:bodyPr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可行性研究和需求分析    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13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周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软件设计    数据库设计和网站界面设计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13~14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周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代码编写    网站功能实现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14~16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周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网站测试                        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16~17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周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0059" name="文本框 28"/>
          <p:cNvSpPr txBox="1"/>
          <p:nvPr/>
        </p:nvSpPr>
        <p:spPr>
          <a:xfrm>
            <a:off x="1018540" y="1235710"/>
            <a:ext cx="1854834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时间安排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170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35171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5172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73" name="文本框 4"/>
          <p:cNvSpPr txBox="1"/>
          <p:nvPr/>
        </p:nvSpPr>
        <p:spPr>
          <a:xfrm>
            <a:off x="561975" y="26670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项目规模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130059" name="文本框 28"/>
          <p:cNvSpPr txBox="1"/>
          <p:nvPr/>
        </p:nvSpPr>
        <p:spPr>
          <a:xfrm>
            <a:off x="1019175" y="1143635"/>
            <a:ext cx="1854834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增量模型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0230" y="1511935"/>
            <a:ext cx="10016490" cy="42398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9026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0" y="848995"/>
            <a:ext cx="4025900" cy="4024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9027" name="组合 30"/>
          <p:cNvGrpSpPr/>
          <p:nvPr/>
        </p:nvGrpSpPr>
        <p:grpSpPr>
          <a:xfrm>
            <a:off x="4178300" y="1566863"/>
            <a:ext cx="1687513" cy="3201987"/>
            <a:chOff x="0" y="0"/>
            <a:chExt cx="1687976" cy="3202328"/>
          </a:xfrm>
        </p:grpSpPr>
        <p:cxnSp>
          <p:nvCxnSpPr>
            <p:cNvPr id="129028" name="直接连接符 9"/>
            <p:cNvCxnSpPr/>
            <p:nvPr/>
          </p:nvCxnSpPr>
          <p:spPr>
            <a:xfrm>
              <a:off x="723014" y="2282514"/>
              <a:ext cx="340242" cy="818707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9029" name="直接连接符 12"/>
            <p:cNvCxnSpPr/>
            <p:nvPr/>
          </p:nvCxnSpPr>
          <p:spPr>
            <a:xfrm flipV="1">
              <a:off x="489098" y="2282514"/>
              <a:ext cx="233916" cy="409353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9030" name="直接连接符 15"/>
            <p:cNvCxnSpPr/>
            <p:nvPr/>
          </p:nvCxnSpPr>
          <p:spPr>
            <a:xfrm flipH="1" flipV="1">
              <a:off x="0" y="1931640"/>
              <a:ext cx="723014" cy="350874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9031" name="直接连接符 18"/>
            <p:cNvCxnSpPr/>
            <p:nvPr/>
          </p:nvCxnSpPr>
          <p:spPr>
            <a:xfrm flipH="1" flipV="1">
              <a:off x="723014" y="2282514"/>
              <a:ext cx="946298" cy="20467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9032" name="直接连接符 21"/>
            <p:cNvCxnSpPr/>
            <p:nvPr/>
          </p:nvCxnSpPr>
          <p:spPr>
            <a:xfrm flipV="1">
              <a:off x="1307805" y="2487192"/>
              <a:ext cx="349656" cy="71513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9033" name="直接连接符 24"/>
            <p:cNvCxnSpPr/>
            <p:nvPr/>
          </p:nvCxnSpPr>
          <p:spPr>
            <a:xfrm flipH="1" flipV="1">
              <a:off x="361507" y="0"/>
              <a:ext cx="361508" cy="2284010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29034" name="椭圆 27"/>
            <p:cNvSpPr/>
            <p:nvPr/>
          </p:nvSpPr>
          <p:spPr>
            <a:xfrm>
              <a:off x="702570" y="2256088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9035" name="椭圆 29"/>
            <p:cNvSpPr/>
            <p:nvPr/>
          </p:nvSpPr>
          <p:spPr>
            <a:xfrm>
              <a:off x="1620508" y="2451020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9036" name="文本框 31"/>
          <p:cNvSpPr txBox="1"/>
          <p:nvPr/>
        </p:nvSpPr>
        <p:spPr>
          <a:xfrm>
            <a:off x="4902200" y="1647825"/>
            <a:ext cx="2401888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endParaRPr lang="en-US" altLang="x-none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037" name="文本框 32"/>
          <p:cNvSpPr txBox="1"/>
          <p:nvPr/>
        </p:nvSpPr>
        <p:spPr>
          <a:xfrm>
            <a:off x="5090795" y="3564890"/>
            <a:ext cx="24288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可行性研究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0" y="1010285"/>
            <a:ext cx="2609850" cy="42100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竞争对手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223135" y="5768975"/>
            <a:ext cx="640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携程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60" y="1010920"/>
            <a:ext cx="2760980" cy="4210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42660" y="5850890"/>
            <a:ext cx="886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去哪儿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10" y="1012190"/>
            <a:ext cx="2638425" cy="42094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32010" y="5995035"/>
            <a:ext cx="886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途牛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170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35171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5172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73" name="文本框 4"/>
          <p:cNvSpPr txBox="1"/>
          <p:nvPr/>
        </p:nvSpPr>
        <p:spPr>
          <a:xfrm>
            <a:off x="561975" y="26670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竞争对手分析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632585" y="1503680"/>
            <a:ext cx="6032500" cy="4098925"/>
            <a:chOff x="1148" y="2695"/>
            <a:chExt cx="9500" cy="6455"/>
          </a:xfrm>
        </p:grpSpPr>
        <p:sp>
          <p:nvSpPr>
            <p:cNvPr id="137225" name="文本框 8"/>
            <p:cNvSpPr txBox="1"/>
            <p:nvPr/>
          </p:nvSpPr>
          <p:spPr>
            <a:xfrm>
              <a:off x="1155" y="2695"/>
              <a:ext cx="2025" cy="15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en-US" altLang="x-none" sz="6000" dirty="0">
                  <a:solidFill>
                    <a:srgbClr val="40937D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6000" dirty="0">
                <a:solidFill>
                  <a:srgbClr val="40937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7226" name="Content Placeholder 2"/>
            <p:cNvSpPr txBox="1"/>
            <p:nvPr/>
          </p:nvSpPr>
          <p:spPr>
            <a:xfrm>
              <a:off x="2915" y="3030"/>
              <a:ext cx="7733" cy="9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以售卖车票，门票和酒店住宿等为主，着眼住行及相关支出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7227" name="文本框 10"/>
            <p:cNvSpPr txBox="1"/>
            <p:nvPr/>
          </p:nvSpPr>
          <p:spPr>
            <a:xfrm>
              <a:off x="1155" y="4348"/>
              <a:ext cx="2025" cy="15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en-US" altLang="x-none" sz="6000" dirty="0">
                  <a:solidFill>
                    <a:srgbClr val="35363A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6000" dirty="0">
                <a:solidFill>
                  <a:srgbClr val="35363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7228" name="Content Placeholder 2"/>
            <p:cNvSpPr txBox="1"/>
            <p:nvPr/>
          </p:nvSpPr>
          <p:spPr>
            <a:xfrm>
              <a:off x="2915" y="4910"/>
              <a:ext cx="7733" cy="92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功能繁多复杂，让人眼花缭乱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7229" name="文本框 12"/>
            <p:cNvSpPr txBox="1"/>
            <p:nvPr/>
          </p:nvSpPr>
          <p:spPr>
            <a:xfrm>
              <a:off x="1148" y="5945"/>
              <a:ext cx="2025" cy="16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en-US" altLang="x-none" sz="6000" dirty="0">
                  <a:solidFill>
                    <a:srgbClr val="40937D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6000" dirty="0">
                <a:solidFill>
                  <a:srgbClr val="40937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7230" name="Content Placeholder 2"/>
            <p:cNvSpPr txBox="1"/>
            <p:nvPr/>
          </p:nvSpPr>
          <p:spPr>
            <a:xfrm>
              <a:off x="2908" y="6283"/>
              <a:ext cx="7732" cy="92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所涉及的领域实力雄厚难以匹敌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7231" name="文本框 14"/>
            <p:cNvSpPr txBox="1"/>
            <p:nvPr/>
          </p:nvSpPr>
          <p:spPr>
            <a:xfrm>
              <a:off x="1148" y="7550"/>
              <a:ext cx="2025" cy="16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en-US" altLang="x-none" sz="6000" dirty="0">
                  <a:solidFill>
                    <a:srgbClr val="35363A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6000" dirty="0">
                <a:solidFill>
                  <a:srgbClr val="35363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7232" name="Content Placeholder 2"/>
            <p:cNvSpPr txBox="1"/>
            <p:nvPr/>
          </p:nvSpPr>
          <p:spPr>
            <a:xfrm>
              <a:off x="2908" y="7888"/>
              <a:ext cx="7732" cy="92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我们应避其锋芒，从品质入手以吸引用户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82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22883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2884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2885" name="文本框 4"/>
          <p:cNvSpPr txBox="1"/>
          <p:nvPr/>
        </p:nvSpPr>
        <p:spPr>
          <a:xfrm>
            <a:off x="725805" y="26797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技术可行性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TextBox 164"/>
          <p:cNvSpPr/>
          <p:nvPr/>
        </p:nvSpPr>
        <p:spPr>
          <a:xfrm>
            <a:off x="1467485" y="1597660"/>
            <a:ext cx="8563610" cy="4092575"/>
          </a:xfrm>
          <a:custGeom>
            <a:avLst/>
            <a:gdLst>
              <a:gd name="connsiteX0" fmla="*/ 0 w 13444"/>
              <a:gd name="connsiteY0" fmla="*/ 75 h 4247"/>
              <a:gd name="connsiteX1" fmla="*/ 13444 w 13444"/>
              <a:gd name="connsiteY1" fmla="*/ 0 h 4247"/>
              <a:gd name="connsiteX2" fmla="*/ 13416 w 13444"/>
              <a:gd name="connsiteY2" fmla="*/ 4247 h 4247"/>
              <a:gd name="connsiteX3" fmla="*/ 4 w 13444"/>
              <a:gd name="connsiteY3" fmla="*/ 4247 h 4247"/>
              <a:gd name="connsiteX4" fmla="*/ 0 w 13444"/>
              <a:gd name="connsiteY4" fmla="*/ 75 h 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4" h="4247">
                <a:moveTo>
                  <a:pt x="0" y="75"/>
                </a:moveTo>
                <a:lnTo>
                  <a:pt x="13444" y="0"/>
                </a:lnTo>
                <a:lnTo>
                  <a:pt x="13416" y="4247"/>
                </a:lnTo>
                <a:lnTo>
                  <a:pt x="4" y="4247"/>
                </a:lnTo>
                <a:lnTo>
                  <a:pt x="0" y="75"/>
                </a:lnTo>
                <a:close/>
              </a:path>
            </a:pathLst>
          </a:custGeom>
          <a:noFill/>
          <a:ln w="9525">
            <a:noFill/>
          </a:ln>
        </p:spPr>
        <p:txBody>
          <a:bodyPr wrap="square">
            <a:spAutoFit/>
          </a:bodyPr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数据库   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MySQL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网页前端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HTML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网页后端                                                      </a:t>
            </a:r>
            <a:r>
              <a:rPr 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PHP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服务器   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XAMPP-apache/IIS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82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22883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2884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2885" name="文本框 4"/>
          <p:cNvSpPr txBox="1"/>
          <p:nvPr/>
        </p:nvSpPr>
        <p:spPr>
          <a:xfrm>
            <a:off x="725805" y="26797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经济可行性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TextBox 164"/>
          <p:cNvSpPr/>
          <p:nvPr/>
        </p:nvSpPr>
        <p:spPr>
          <a:xfrm>
            <a:off x="1632585" y="1536700"/>
            <a:ext cx="8563610" cy="4092575"/>
          </a:xfrm>
          <a:custGeom>
            <a:avLst/>
            <a:gdLst>
              <a:gd name="connsiteX0" fmla="*/ 0 w 13444"/>
              <a:gd name="connsiteY0" fmla="*/ 75 h 4247"/>
              <a:gd name="connsiteX1" fmla="*/ 13444 w 13444"/>
              <a:gd name="connsiteY1" fmla="*/ 0 h 4247"/>
              <a:gd name="connsiteX2" fmla="*/ 13416 w 13444"/>
              <a:gd name="connsiteY2" fmla="*/ 4247 h 4247"/>
              <a:gd name="connsiteX3" fmla="*/ 4 w 13444"/>
              <a:gd name="connsiteY3" fmla="*/ 4247 h 4247"/>
              <a:gd name="connsiteX4" fmla="*/ 0 w 13444"/>
              <a:gd name="connsiteY4" fmla="*/ 75 h 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4" h="4247">
                <a:moveTo>
                  <a:pt x="0" y="75"/>
                </a:moveTo>
                <a:lnTo>
                  <a:pt x="13444" y="0"/>
                </a:lnTo>
                <a:lnTo>
                  <a:pt x="13416" y="4247"/>
                </a:lnTo>
                <a:lnTo>
                  <a:pt x="4" y="4247"/>
                </a:lnTo>
                <a:lnTo>
                  <a:pt x="0" y="75"/>
                </a:lnTo>
                <a:close/>
              </a:path>
            </a:pathLst>
          </a:custGeom>
          <a:noFill/>
          <a:ln w="9525">
            <a:noFill/>
          </a:ln>
        </p:spPr>
        <p:txBody>
          <a:bodyPr wrap="square">
            <a:spAutoFit/>
          </a:bodyPr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域名                                                                </a:t>
            </a:r>
            <a:r>
              <a:rPr 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50-&gt;0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服务器                                                             </a:t>
            </a:r>
            <a:r>
              <a:rPr 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108-&gt;0</a:t>
            </a:r>
            <a:endParaRPr lang="en-US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人工           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所需软件    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9026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0" y="848995"/>
            <a:ext cx="4025900" cy="4024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9027" name="组合 30"/>
          <p:cNvGrpSpPr/>
          <p:nvPr/>
        </p:nvGrpSpPr>
        <p:grpSpPr>
          <a:xfrm>
            <a:off x="4178300" y="1566863"/>
            <a:ext cx="1687513" cy="3201987"/>
            <a:chOff x="0" y="0"/>
            <a:chExt cx="1687976" cy="3202328"/>
          </a:xfrm>
        </p:grpSpPr>
        <p:cxnSp>
          <p:nvCxnSpPr>
            <p:cNvPr id="129028" name="直接连接符 9"/>
            <p:cNvCxnSpPr/>
            <p:nvPr/>
          </p:nvCxnSpPr>
          <p:spPr>
            <a:xfrm>
              <a:off x="723014" y="2282514"/>
              <a:ext cx="340242" cy="818707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9029" name="直接连接符 12"/>
            <p:cNvCxnSpPr/>
            <p:nvPr/>
          </p:nvCxnSpPr>
          <p:spPr>
            <a:xfrm flipV="1">
              <a:off x="489098" y="2282514"/>
              <a:ext cx="233916" cy="409353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9030" name="直接连接符 15"/>
            <p:cNvCxnSpPr/>
            <p:nvPr/>
          </p:nvCxnSpPr>
          <p:spPr>
            <a:xfrm flipH="1" flipV="1">
              <a:off x="0" y="1931640"/>
              <a:ext cx="723014" cy="350874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9031" name="直接连接符 18"/>
            <p:cNvCxnSpPr/>
            <p:nvPr/>
          </p:nvCxnSpPr>
          <p:spPr>
            <a:xfrm flipH="1" flipV="1">
              <a:off x="723014" y="2282514"/>
              <a:ext cx="946298" cy="20467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9032" name="直接连接符 21"/>
            <p:cNvCxnSpPr/>
            <p:nvPr/>
          </p:nvCxnSpPr>
          <p:spPr>
            <a:xfrm flipV="1">
              <a:off x="1307805" y="2487192"/>
              <a:ext cx="349656" cy="71513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9033" name="直接连接符 24"/>
            <p:cNvCxnSpPr/>
            <p:nvPr/>
          </p:nvCxnSpPr>
          <p:spPr>
            <a:xfrm flipH="1" flipV="1">
              <a:off x="361507" y="0"/>
              <a:ext cx="361508" cy="2284010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29034" name="椭圆 27"/>
            <p:cNvSpPr/>
            <p:nvPr/>
          </p:nvSpPr>
          <p:spPr>
            <a:xfrm>
              <a:off x="702570" y="2256088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9035" name="椭圆 29"/>
            <p:cNvSpPr/>
            <p:nvPr/>
          </p:nvSpPr>
          <p:spPr>
            <a:xfrm>
              <a:off x="1620508" y="2451020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9036" name="文本框 31"/>
          <p:cNvSpPr txBox="1"/>
          <p:nvPr/>
        </p:nvSpPr>
        <p:spPr>
          <a:xfrm>
            <a:off x="4902200" y="1647825"/>
            <a:ext cx="2401888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endParaRPr lang="en-US" altLang="x-none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037" name="文本框 32"/>
          <p:cNvSpPr txBox="1"/>
          <p:nvPr/>
        </p:nvSpPr>
        <p:spPr>
          <a:xfrm>
            <a:off x="5289550" y="3564255"/>
            <a:ext cx="24288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59740"/>
            <a:chOff x="0" y="420"/>
            <a:chExt cx="5245" cy="724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旅游目的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68070" y="1554798"/>
            <a:ext cx="10468610" cy="3741420"/>
            <a:chOff x="1659" y="3169"/>
            <a:chExt cx="16486" cy="5892"/>
          </a:xfrm>
        </p:grpSpPr>
        <p:sp>
          <p:nvSpPr>
            <p:cNvPr id="122886" name="Content Placeholder 2"/>
            <p:cNvSpPr txBox="1"/>
            <p:nvPr/>
          </p:nvSpPr>
          <p:spPr>
            <a:xfrm>
              <a:off x="5335" y="3323"/>
              <a:ext cx="12810" cy="92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拍壮阔的河山或者有纪念意义的景点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87" name="Content Placeholder 2"/>
            <p:cNvSpPr txBox="1"/>
            <p:nvPr/>
          </p:nvSpPr>
          <p:spPr>
            <a:xfrm>
              <a:off x="5335" y="4850"/>
              <a:ext cx="12810" cy="9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购买当地特产及特殊商品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88" name="Content Placeholder 2"/>
            <p:cNvSpPr txBox="1"/>
            <p:nvPr/>
          </p:nvSpPr>
          <p:spPr>
            <a:xfrm>
              <a:off x="5335" y="6380"/>
              <a:ext cx="12810" cy="9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光顾著名饭馆或网红小吃店等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89" name="Content Placeholder 2"/>
            <p:cNvSpPr txBox="1"/>
            <p:nvPr/>
          </p:nvSpPr>
          <p:spPr>
            <a:xfrm>
              <a:off x="5335" y="7925"/>
              <a:ext cx="12810" cy="9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自拍留下美好回忆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90" name="任意多边形 9"/>
            <p:cNvSpPr/>
            <p:nvPr/>
          </p:nvSpPr>
          <p:spPr>
            <a:xfrm>
              <a:off x="1659" y="3169"/>
              <a:ext cx="3358" cy="1342"/>
            </a:xfrm>
            <a:custGeom>
              <a:avLst/>
              <a:gdLst>
                <a:gd name="txL" fmla="*/ 0 w 2132065"/>
                <a:gd name="txT" fmla="*/ 0 h 852826"/>
                <a:gd name="txR" fmla="*/ 2132065 w 2132065"/>
                <a:gd name="txB" fmla="*/ 852826 h 852826"/>
              </a:gdLst>
              <a:ahLst/>
              <a:cxnLst>
                <a:cxn ang="0">
                  <a:pos x="0" y="0"/>
                </a:cxn>
                <a:cxn ang="0">
                  <a:pos x="1705652" y="0"/>
                </a:cxn>
                <a:cxn ang="0">
                  <a:pos x="2132065" y="426413"/>
                </a:cxn>
                <a:cxn ang="0">
                  <a:pos x="1705652" y="852826"/>
                </a:cxn>
                <a:cxn ang="0">
                  <a:pos x="0" y="852826"/>
                </a:cxn>
                <a:cxn ang="0">
                  <a:pos x="426413" y="426413"/>
                </a:cxn>
                <a:cxn ang="0">
                  <a:pos x="0" y="0"/>
                </a:cxn>
              </a:cxnLst>
              <a:rect l="txL" t="txT" r="txR" b="tx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63A"/>
            </a:solidFill>
            <a:ln w="9525">
              <a:noFill/>
            </a:ln>
          </p:spPr>
          <p:txBody>
            <a:bodyPr lIns="436573" tIns="5080" rIns="426413" bIns="5080" anchor="ctr"/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</p:txBody>
        </p:sp>
        <p:sp>
          <p:nvSpPr>
            <p:cNvPr id="122891" name="Freeform 6"/>
            <p:cNvSpPr>
              <a:spLocks noEditPoints="1"/>
            </p:cNvSpPr>
            <p:nvPr/>
          </p:nvSpPr>
          <p:spPr>
            <a:xfrm>
              <a:off x="3085" y="3380"/>
              <a:ext cx="505" cy="538"/>
            </a:xfrm>
            <a:custGeom>
              <a:avLst/>
              <a:gdLst/>
              <a:ahLst/>
              <a:cxnLst>
                <a:cxn ang="0">
                  <a:pos x="57142" y="2556"/>
                </a:cxn>
                <a:cxn ang="0">
                  <a:pos x="52877" y="2556"/>
                </a:cxn>
                <a:cxn ang="0">
                  <a:pos x="0" y="135446"/>
                </a:cxn>
                <a:cxn ang="0">
                  <a:pos x="55436" y="189965"/>
                </a:cxn>
                <a:cxn ang="0">
                  <a:pos x="110019" y="135446"/>
                </a:cxn>
                <a:cxn ang="0">
                  <a:pos x="57142" y="2556"/>
                </a:cxn>
                <a:cxn ang="0">
                  <a:pos x="266946" y="2556"/>
                </a:cxn>
                <a:cxn ang="0">
                  <a:pos x="263534" y="2556"/>
                </a:cxn>
                <a:cxn ang="0">
                  <a:pos x="209804" y="135446"/>
                </a:cxn>
                <a:cxn ang="0">
                  <a:pos x="265240" y="189965"/>
                </a:cxn>
                <a:cxn ang="0">
                  <a:pos x="320676" y="135446"/>
                </a:cxn>
                <a:cxn ang="0">
                  <a:pos x="266946" y="2556"/>
                </a:cxn>
                <a:cxn ang="0">
                  <a:pos x="157779" y="153335"/>
                </a:cxn>
                <a:cxn ang="0">
                  <a:pos x="104902" y="287078"/>
                </a:cxn>
                <a:cxn ang="0">
                  <a:pos x="160338" y="341597"/>
                </a:cxn>
                <a:cxn ang="0">
                  <a:pos x="215774" y="287078"/>
                </a:cxn>
                <a:cxn ang="0">
                  <a:pos x="162044" y="153335"/>
                </a:cxn>
                <a:cxn ang="0">
                  <a:pos x="157779" y="153335"/>
                </a:cxn>
              </a:cxnLst>
              <a:pathLst>
                <a:path w="376" h="401">
                  <a:moveTo>
                    <a:pt x="67" y="3"/>
                  </a:moveTo>
                  <a:cubicBezTo>
                    <a:pt x="67" y="0"/>
                    <a:pt x="62" y="0"/>
                    <a:pt x="62" y="3"/>
                  </a:cubicBezTo>
                  <a:cubicBezTo>
                    <a:pt x="52" y="85"/>
                    <a:pt x="0" y="102"/>
                    <a:pt x="0" y="159"/>
                  </a:cubicBezTo>
                  <a:cubicBezTo>
                    <a:pt x="0" y="195"/>
                    <a:pt x="29" y="223"/>
                    <a:pt x="65" y="223"/>
                  </a:cubicBezTo>
                  <a:cubicBezTo>
                    <a:pt x="100" y="223"/>
                    <a:pt x="129" y="195"/>
                    <a:pt x="129" y="159"/>
                  </a:cubicBezTo>
                  <a:cubicBezTo>
                    <a:pt x="129" y="102"/>
                    <a:pt x="77" y="85"/>
                    <a:pt x="67" y="3"/>
                  </a:cubicBezTo>
                  <a:close/>
                  <a:moveTo>
                    <a:pt x="313" y="3"/>
                  </a:moveTo>
                  <a:cubicBezTo>
                    <a:pt x="313" y="0"/>
                    <a:pt x="309" y="0"/>
                    <a:pt x="309" y="3"/>
                  </a:cubicBezTo>
                  <a:cubicBezTo>
                    <a:pt x="298" y="85"/>
                    <a:pt x="246" y="102"/>
                    <a:pt x="246" y="159"/>
                  </a:cubicBezTo>
                  <a:cubicBezTo>
                    <a:pt x="246" y="195"/>
                    <a:pt x="276" y="223"/>
                    <a:pt x="311" y="223"/>
                  </a:cubicBezTo>
                  <a:cubicBezTo>
                    <a:pt x="346" y="223"/>
                    <a:pt x="376" y="195"/>
                    <a:pt x="376" y="159"/>
                  </a:cubicBezTo>
                  <a:cubicBezTo>
                    <a:pt x="376" y="102"/>
                    <a:pt x="324" y="85"/>
                    <a:pt x="313" y="3"/>
                  </a:cubicBezTo>
                  <a:close/>
                  <a:moveTo>
                    <a:pt x="185" y="180"/>
                  </a:moveTo>
                  <a:cubicBezTo>
                    <a:pt x="175" y="263"/>
                    <a:pt x="123" y="280"/>
                    <a:pt x="123" y="337"/>
                  </a:cubicBezTo>
                  <a:cubicBezTo>
                    <a:pt x="123" y="372"/>
                    <a:pt x="153" y="401"/>
                    <a:pt x="188" y="401"/>
                  </a:cubicBezTo>
                  <a:cubicBezTo>
                    <a:pt x="223" y="401"/>
                    <a:pt x="253" y="372"/>
                    <a:pt x="253" y="337"/>
                  </a:cubicBezTo>
                  <a:cubicBezTo>
                    <a:pt x="253" y="280"/>
                    <a:pt x="200" y="263"/>
                    <a:pt x="190" y="180"/>
                  </a:cubicBezTo>
                  <a:cubicBezTo>
                    <a:pt x="190" y="178"/>
                    <a:pt x="186" y="178"/>
                    <a:pt x="185" y="180"/>
                  </a:cubicBezTo>
                  <a:close/>
                </a:path>
              </a:pathLst>
            </a:custGeom>
            <a:solidFill>
              <a:sysClr val="grayText" lastClr="000000">
                <a:gamma/>
                <a:invGamma/>
                <a:alpha val="100000"/>
              </a:sys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892" name="文本框 11"/>
            <p:cNvSpPr txBox="1"/>
            <p:nvPr/>
          </p:nvSpPr>
          <p:spPr>
            <a:xfrm>
              <a:off x="2620" y="3938"/>
              <a:ext cx="1578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拍景物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93" name="任意多边形 12"/>
            <p:cNvSpPr/>
            <p:nvPr/>
          </p:nvSpPr>
          <p:spPr>
            <a:xfrm>
              <a:off x="1715" y="4668"/>
              <a:ext cx="3358" cy="1342"/>
            </a:xfrm>
            <a:custGeom>
              <a:avLst/>
              <a:gdLst>
                <a:gd name="txL" fmla="*/ 0 w 2132065"/>
                <a:gd name="txT" fmla="*/ 0 h 852826"/>
                <a:gd name="txR" fmla="*/ 2132065 w 2132065"/>
                <a:gd name="txB" fmla="*/ 852826 h 852826"/>
              </a:gdLst>
              <a:ahLst/>
              <a:cxnLst>
                <a:cxn ang="0">
                  <a:pos x="0" y="0"/>
                </a:cxn>
                <a:cxn ang="0">
                  <a:pos x="1705652" y="0"/>
                </a:cxn>
                <a:cxn ang="0">
                  <a:pos x="2132065" y="426413"/>
                </a:cxn>
                <a:cxn ang="0">
                  <a:pos x="1705652" y="852826"/>
                </a:cxn>
                <a:cxn ang="0">
                  <a:pos x="0" y="852826"/>
                </a:cxn>
                <a:cxn ang="0">
                  <a:pos x="426413" y="426413"/>
                </a:cxn>
                <a:cxn ang="0">
                  <a:pos x="0" y="0"/>
                </a:cxn>
              </a:cxnLst>
              <a:rect l="txL" t="txT" r="txR" b="tx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937D"/>
            </a:solidFill>
            <a:ln w="9525">
              <a:noFill/>
            </a:ln>
          </p:spPr>
          <p:txBody>
            <a:bodyPr lIns="436573" tIns="5080" rIns="426413" bIns="5080" anchor="ctr"/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</p:txBody>
        </p:sp>
        <p:sp>
          <p:nvSpPr>
            <p:cNvPr id="122894" name="Freeform 11"/>
            <p:cNvSpPr>
              <a:spLocks noEditPoints="1"/>
            </p:cNvSpPr>
            <p:nvPr/>
          </p:nvSpPr>
          <p:spPr>
            <a:xfrm>
              <a:off x="2998" y="4835"/>
              <a:ext cx="650" cy="653"/>
            </a:xfrm>
            <a:custGeom>
              <a:avLst/>
              <a:gdLst/>
              <a:ahLst/>
              <a:cxnLst>
                <a:cxn ang="0">
                  <a:pos x="371965" y="190317"/>
                </a:cxn>
                <a:cxn ang="0">
                  <a:pos x="371965" y="223415"/>
                </a:cxn>
                <a:cxn ang="0">
                  <a:pos x="413294" y="206866"/>
                </a:cxn>
                <a:cxn ang="0">
                  <a:pos x="206647" y="93090"/>
                </a:cxn>
                <a:cxn ang="0">
                  <a:pos x="206647" y="320642"/>
                </a:cxn>
                <a:cxn ang="0">
                  <a:pos x="206647" y="93090"/>
                </a:cxn>
                <a:cxn ang="0">
                  <a:pos x="123988" y="206866"/>
                </a:cxn>
                <a:cxn ang="0">
                  <a:pos x="289306" y="206866"/>
                </a:cxn>
                <a:cxn ang="0">
                  <a:pos x="60961" y="206866"/>
                </a:cxn>
                <a:cxn ang="0">
                  <a:pos x="20665" y="190317"/>
                </a:cxn>
                <a:cxn ang="0">
                  <a:pos x="20665" y="223415"/>
                </a:cxn>
                <a:cxn ang="0">
                  <a:pos x="60961" y="206866"/>
                </a:cxn>
                <a:cxn ang="0">
                  <a:pos x="223179" y="41373"/>
                </a:cxn>
                <a:cxn ang="0">
                  <a:pos x="206647" y="0"/>
                </a:cxn>
                <a:cxn ang="0">
                  <a:pos x="190115" y="41373"/>
                </a:cxn>
                <a:cxn ang="0">
                  <a:pos x="206647" y="351672"/>
                </a:cxn>
                <a:cxn ang="0">
                  <a:pos x="190115" y="393045"/>
                </a:cxn>
                <a:cxn ang="0">
                  <a:pos x="223179" y="393045"/>
                </a:cxn>
                <a:cxn ang="0">
                  <a:pos x="206647" y="351672"/>
                </a:cxn>
                <a:cxn ang="0">
                  <a:pos x="361632" y="51717"/>
                </a:cxn>
                <a:cxn ang="0">
                  <a:pos x="320303" y="69300"/>
                </a:cxn>
                <a:cxn ang="0">
                  <a:pos x="344067" y="92055"/>
                </a:cxn>
                <a:cxn ang="0">
                  <a:pos x="68194" y="321677"/>
                </a:cxn>
                <a:cxn ang="0">
                  <a:pos x="51662" y="362016"/>
                </a:cxn>
                <a:cxn ang="0">
                  <a:pos x="91958" y="344432"/>
                </a:cxn>
                <a:cxn ang="0">
                  <a:pos x="68194" y="321677"/>
                </a:cxn>
                <a:cxn ang="0">
                  <a:pos x="51662" y="51717"/>
                </a:cxn>
                <a:cxn ang="0">
                  <a:pos x="68194" y="92055"/>
                </a:cxn>
                <a:cxn ang="0">
                  <a:pos x="91958" y="69300"/>
                </a:cxn>
                <a:cxn ang="0">
                  <a:pos x="320303" y="344432"/>
                </a:cxn>
                <a:cxn ang="0">
                  <a:pos x="361632" y="362016"/>
                </a:cxn>
                <a:cxn ang="0">
                  <a:pos x="344067" y="321677"/>
                </a:cxn>
                <a:cxn ang="0">
                  <a:pos x="320303" y="344432"/>
                </a:cxn>
              </a:cxnLst>
              <a:pathLst>
                <a:path w="400" h="400">
                  <a:moveTo>
                    <a:pt x="380" y="184"/>
                  </a:moveTo>
                  <a:cubicBezTo>
                    <a:pt x="376" y="184"/>
                    <a:pt x="364" y="184"/>
                    <a:pt x="360" y="184"/>
                  </a:cubicBezTo>
                  <a:cubicBezTo>
                    <a:pt x="349" y="184"/>
                    <a:pt x="340" y="191"/>
                    <a:pt x="340" y="200"/>
                  </a:cubicBezTo>
                  <a:cubicBezTo>
                    <a:pt x="340" y="209"/>
                    <a:pt x="349" y="216"/>
                    <a:pt x="360" y="216"/>
                  </a:cubicBezTo>
                  <a:cubicBezTo>
                    <a:pt x="364" y="216"/>
                    <a:pt x="376" y="216"/>
                    <a:pt x="380" y="216"/>
                  </a:cubicBezTo>
                  <a:cubicBezTo>
                    <a:pt x="391" y="216"/>
                    <a:pt x="400" y="209"/>
                    <a:pt x="400" y="200"/>
                  </a:cubicBezTo>
                  <a:cubicBezTo>
                    <a:pt x="400" y="191"/>
                    <a:pt x="391" y="184"/>
                    <a:pt x="380" y="184"/>
                  </a:cubicBezTo>
                  <a:close/>
                  <a:moveTo>
                    <a:pt x="200" y="90"/>
                  </a:moveTo>
                  <a:cubicBezTo>
                    <a:pt x="139" y="90"/>
                    <a:pt x="90" y="139"/>
                    <a:pt x="90" y="200"/>
                  </a:cubicBezTo>
                  <a:cubicBezTo>
                    <a:pt x="90" y="261"/>
                    <a:pt x="139" y="310"/>
                    <a:pt x="200" y="310"/>
                  </a:cubicBezTo>
                  <a:cubicBezTo>
                    <a:pt x="261" y="310"/>
                    <a:pt x="310" y="261"/>
                    <a:pt x="310" y="200"/>
                  </a:cubicBezTo>
                  <a:cubicBezTo>
                    <a:pt x="310" y="139"/>
                    <a:pt x="261" y="90"/>
                    <a:pt x="200" y="90"/>
                  </a:cubicBezTo>
                  <a:close/>
                  <a:moveTo>
                    <a:pt x="200" y="280"/>
                  </a:moveTo>
                  <a:cubicBezTo>
                    <a:pt x="156" y="280"/>
                    <a:pt x="120" y="244"/>
                    <a:pt x="120" y="200"/>
                  </a:cubicBezTo>
                  <a:cubicBezTo>
                    <a:pt x="120" y="156"/>
                    <a:pt x="156" y="120"/>
                    <a:pt x="200" y="120"/>
                  </a:cubicBezTo>
                  <a:cubicBezTo>
                    <a:pt x="244" y="120"/>
                    <a:pt x="280" y="156"/>
                    <a:pt x="280" y="200"/>
                  </a:cubicBezTo>
                  <a:cubicBezTo>
                    <a:pt x="280" y="244"/>
                    <a:pt x="244" y="280"/>
                    <a:pt x="200" y="280"/>
                  </a:cubicBezTo>
                  <a:close/>
                  <a:moveTo>
                    <a:pt x="59" y="200"/>
                  </a:moveTo>
                  <a:cubicBezTo>
                    <a:pt x="59" y="191"/>
                    <a:pt x="51" y="184"/>
                    <a:pt x="40" y="184"/>
                  </a:cubicBezTo>
                  <a:cubicBezTo>
                    <a:pt x="36" y="184"/>
                    <a:pt x="23" y="184"/>
                    <a:pt x="20" y="184"/>
                  </a:cubicBezTo>
                  <a:cubicBezTo>
                    <a:pt x="9" y="184"/>
                    <a:pt x="0" y="191"/>
                    <a:pt x="0" y="200"/>
                  </a:cubicBezTo>
                  <a:cubicBezTo>
                    <a:pt x="0" y="209"/>
                    <a:pt x="9" y="216"/>
                    <a:pt x="20" y="216"/>
                  </a:cubicBezTo>
                  <a:cubicBezTo>
                    <a:pt x="23" y="216"/>
                    <a:pt x="36" y="216"/>
                    <a:pt x="40" y="216"/>
                  </a:cubicBezTo>
                  <a:cubicBezTo>
                    <a:pt x="51" y="216"/>
                    <a:pt x="59" y="209"/>
                    <a:pt x="59" y="200"/>
                  </a:cubicBezTo>
                  <a:close/>
                  <a:moveTo>
                    <a:pt x="200" y="60"/>
                  </a:moveTo>
                  <a:cubicBezTo>
                    <a:pt x="209" y="60"/>
                    <a:pt x="216" y="51"/>
                    <a:pt x="216" y="40"/>
                  </a:cubicBezTo>
                  <a:cubicBezTo>
                    <a:pt x="216" y="36"/>
                    <a:pt x="216" y="24"/>
                    <a:pt x="216" y="20"/>
                  </a:cubicBezTo>
                  <a:cubicBezTo>
                    <a:pt x="216" y="9"/>
                    <a:pt x="209" y="0"/>
                    <a:pt x="200" y="0"/>
                  </a:cubicBezTo>
                  <a:cubicBezTo>
                    <a:pt x="191" y="0"/>
                    <a:pt x="184" y="9"/>
                    <a:pt x="184" y="20"/>
                  </a:cubicBezTo>
                  <a:cubicBezTo>
                    <a:pt x="184" y="24"/>
                    <a:pt x="184" y="36"/>
                    <a:pt x="184" y="40"/>
                  </a:cubicBezTo>
                  <a:cubicBezTo>
                    <a:pt x="184" y="51"/>
                    <a:pt x="191" y="60"/>
                    <a:pt x="200" y="60"/>
                  </a:cubicBezTo>
                  <a:close/>
                  <a:moveTo>
                    <a:pt x="200" y="340"/>
                  </a:moveTo>
                  <a:cubicBezTo>
                    <a:pt x="191" y="340"/>
                    <a:pt x="184" y="349"/>
                    <a:pt x="184" y="360"/>
                  </a:cubicBezTo>
                  <a:cubicBezTo>
                    <a:pt x="184" y="364"/>
                    <a:pt x="184" y="376"/>
                    <a:pt x="184" y="380"/>
                  </a:cubicBezTo>
                  <a:cubicBezTo>
                    <a:pt x="184" y="391"/>
                    <a:pt x="191" y="400"/>
                    <a:pt x="200" y="400"/>
                  </a:cubicBezTo>
                  <a:cubicBezTo>
                    <a:pt x="209" y="400"/>
                    <a:pt x="216" y="391"/>
                    <a:pt x="216" y="380"/>
                  </a:cubicBezTo>
                  <a:cubicBezTo>
                    <a:pt x="216" y="376"/>
                    <a:pt x="216" y="364"/>
                    <a:pt x="216" y="360"/>
                  </a:cubicBezTo>
                  <a:cubicBezTo>
                    <a:pt x="216" y="349"/>
                    <a:pt x="209" y="340"/>
                    <a:pt x="200" y="340"/>
                  </a:cubicBezTo>
                  <a:close/>
                  <a:moveTo>
                    <a:pt x="347" y="75"/>
                  </a:moveTo>
                  <a:cubicBezTo>
                    <a:pt x="355" y="67"/>
                    <a:pt x="356" y="56"/>
                    <a:pt x="350" y="50"/>
                  </a:cubicBezTo>
                  <a:cubicBezTo>
                    <a:pt x="344" y="44"/>
                    <a:pt x="332" y="45"/>
                    <a:pt x="324" y="53"/>
                  </a:cubicBezTo>
                  <a:cubicBezTo>
                    <a:pt x="322" y="55"/>
                    <a:pt x="313" y="64"/>
                    <a:pt x="310" y="67"/>
                  </a:cubicBezTo>
                  <a:cubicBezTo>
                    <a:pt x="303" y="74"/>
                    <a:pt x="301" y="86"/>
                    <a:pt x="308" y="92"/>
                  </a:cubicBezTo>
                  <a:cubicBezTo>
                    <a:pt x="314" y="98"/>
                    <a:pt x="325" y="97"/>
                    <a:pt x="333" y="89"/>
                  </a:cubicBezTo>
                  <a:cubicBezTo>
                    <a:pt x="335" y="87"/>
                    <a:pt x="345" y="77"/>
                    <a:pt x="347" y="75"/>
                  </a:cubicBezTo>
                  <a:close/>
                  <a:moveTo>
                    <a:pt x="66" y="311"/>
                  </a:moveTo>
                  <a:cubicBezTo>
                    <a:pt x="64" y="313"/>
                    <a:pt x="55" y="322"/>
                    <a:pt x="52" y="325"/>
                  </a:cubicBezTo>
                  <a:cubicBezTo>
                    <a:pt x="45" y="332"/>
                    <a:pt x="43" y="344"/>
                    <a:pt x="50" y="350"/>
                  </a:cubicBezTo>
                  <a:cubicBezTo>
                    <a:pt x="56" y="356"/>
                    <a:pt x="67" y="355"/>
                    <a:pt x="75" y="347"/>
                  </a:cubicBezTo>
                  <a:cubicBezTo>
                    <a:pt x="77" y="345"/>
                    <a:pt x="87" y="335"/>
                    <a:pt x="89" y="333"/>
                  </a:cubicBezTo>
                  <a:cubicBezTo>
                    <a:pt x="97" y="325"/>
                    <a:pt x="98" y="314"/>
                    <a:pt x="92" y="308"/>
                  </a:cubicBezTo>
                  <a:cubicBezTo>
                    <a:pt x="86" y="302"/>
                    <a:pt x="74" y="303"/>
                    <a:pt x="66" y="311"/>
                  </a:cubicBezTo>
                  <a:close/>
                  <a:moveTo>
                    <a:pt x="75" y="53"/>
                  </a:moveTo>
                  <a:cubicBezTo>
                    <a:pt x="67" y="45"/>
                    <a:pt x="56" y="44"/>
                    <a:pt x="50" y="50"/>
                  </a:cubicBezTo>
                  <a:cubicBezTo>
                    <a:pt x="43" y="56"/>
                    <a:pt x="45" y="67"/>
                    <a:pt x="52" y="75"/>
                  </a:cubicBezTo>
                  <a:cubicBezTo>
                    <a:pt x="55" y="77"/>
                    <a:pt x="64" y="87"/>
                    <a:pt x="66" y="89"/>
                  </a:cubicBezTo>
                  <a:cubicBezTo>
                    <a:pt x="74" y="97"/>
                    <a:pt x="86" y="98"/>
                    <a:pt x="92" y="92"/>
                  </a:cubicBezTo>
                  <a:cubicBezTo>
                    <a:pt x="98" y="86"/>
                    <a:pt x="97" y="74"/>
                    <a:pt x="89" y="67"/>
                  </a:cubicBezTo>
                  <a:cubicBezTo>
                    <a:pt x="87" y="64"/>
                    <a:pt x="77" y="55"/>
                    <a:pt x="75" y="53"/>
                  </a:cubicBezTo>
                  <a:close/>
                  <a:moveTo>
                    <a:pt x="310" y="333"/>
                  </a:moveTo>
                  <a:cubicBezTo>
                    <a:pt x="313" y="335"/>
                    <a:pt x="322" y="345"/>
                    <a:pt x="324" y="347"/>
                  </a:cubicBezTo>
                  <a:cubicBezTo>
                    <a:pt x="332" y="355"/>
                    <a:pt x="344" y="356"/>
                    <a:pt x="350" y="350"/>
                  </a:cubicBezTo>
                  <a:cubicBezTo>
                    <a:pt x="356" y="344"/>
                    <a:pt x="355" y="332"/>
                    <a:pt x="347" y="325"/>
                  </a:cubicBezTo>
                  <a:cubicBezTo>
                    <a:pt x="345" y="322"/>
                    <a:pt x="335" y="313"/>
                    <a:pt x="333" y="311"/>
                  </a:cubicBezTo>
                  <a:cubicBezTo>
                    <a:pt x="325" y="303"/>
                    <a:pt x="314" y="302"/>
                    <a:pt x="308" y="308"/>
                  </a:cubicBezTo>
                  <a:cubicBezTo>
                    <a:pt x="301" y="314"/>
                    <a:pt x="303" y="325"/>
                    <a:pt x="310" y="333"/>
                  </a:cubicBezTo>
                  <a:close/>
                </a:path>
              </a:pathLst>
            </a:custGeom>
            <a:solidFill>
              <a:sysClr val="grayText" lastClr="000000">
                <a:gamma/>
                <a:invGamma/>
                <a:alpha val="100000"/>
              </a:sys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895" name="文本框 14"/>
            <p:cNvSpPr txBox="1"/>
            <p:nvPr/>
          </p:nvSpPr>
          <p:spPr>
            <a:xfrm>
              <a:off x="2605" y="5488"/>
              <a:ext cx="1578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纪念品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96" name="任意多边形 15"/>
            <p:cNvSpPr/>
            <p:nvPr/>
          </p:nvSpPr>
          <p:spPr>
            <a:xfrm>
              <a:off x="1715" y="6200"/>
              <a:ext cx="3358" cy="1343"/>
            </a:xfrm>
            <a:custGeom>
              <a:avLst/>
              <a:gdLst>
                <a:gd name="txL" fmla="*/ 0 w 2132065"/>
                <a:gd name="txT" fmla="*/ 0 h 852826"/>
                <a:gd name="txR" fmla="*/ 2132065 w 2132065"/>
                <a:gd name="txB" fmla="*/ 852826 h 852826"/>
              </a:gdLst>
              <a:ahLst/>
              <a:cxnLst>
                <a:cxn ang="0">
                  <a:pos x="0" y="0"/>
                </a:cxn>
                <a:cxn ang="0">
                  <a:pos x="1705652" y="0"/>
                </a:cxn>
                <a:cxn ang="0">
                  <a:pos x="2132065" y="426413"/>
                </a:cxn>
                <a:cxn ang="0">
                  <a:pos x="1705652" y="852826"/>
                </a:cxn>
                <a:cxn ang="0">
                  <a:pos x="0" y="852826"/>
                </a:cxn>
                <a:cxn ang="0">
                  <a:pos x="426413" y="426413"/>
                </a:cxn>
                <a:cxn ang="0">
                  <a:pos x="0" y="0"/>
                </a:cxn>
              </a:cxnLst>
              <a:rect l="txL" t="txT" r="txR" b="tx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63A"/>
            </a:solidFill>
            <a:ln w="9525">
              <a:noFill/>
            </a:ln>
          </p:spPr>
          <p:txBody>
            <a:bodyPr lIns="436573" tIns="5080" rIns="426413" bIns="5080" anchor="ctr"/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</p:txBody>
        </p:sp>
        <p:sp>
          <p:nvSpPr>
            <p:cNvPr id="122897" name="Freeform 21"/>
            <p:cNvSpPr>
              <a:spLocks noEditPoints="1"/>
            </p:cNvSpPr>
            <p:nvPr/>
          </p:nvSpPr>
          <p:spPr>
            <a:xfrm>
              <a:off x="3115" y="6393"/>
              <a:ext cx="555" cy="555"/>
            </a:xfrm>
            <a:custGeom>
              <a:avLst/>
              <a:gdLst/>
              <a:ahLst/>
              <a:cxnLst>
                <a:cxn ang="0">
                  <a:pos x="340718" y="131133"/>
                </a:cxn>
                <a:cxn ang="0">
                  <a:pos x="210546" y="96165"/>
                </a:cxn>
                <a:cxn ang="0">
                  <a:pos x="187832" y="11365"/>
                </a:cxn>
                <a:cxn ang="0">
                  <a:pos x="170359" y="1748"/>
                </a:cxn>
                <a:cxn ang="0">
                  <a:pos x="12231" y="44585"/>
                </a:cxn>
                <a:cxn ang="0">
                  <a:pos x="1747" y="61196"/>
                </a:cxn>
                <a:cxn ang="0">
                  <a:pos x="58534" y="271883"/>
                </a:cxn>
                <a:cxn ang="0">
                  <a:pos x="75133" y="281500"/>
                </a:cxn>
                <a:cxn ang="0">
                  <a:pos x="138908" y="264015"/>
                </a:cxn>
                <a:cxn ang="0">
                  <a:pos x="130172" y="296362"/>
                </a:cxn>
                <a:cxn ang="0">
                  <a:pos x="139782" y="312972"/>
                </a:cxn>
                <a:cxn ang="0">
                  <a:pos x="281311" y="350563"/>
                </a:cxn>
                <a:cxn ang="0">
                  <a:pos x="298783" y="341821"/>
                </a:cxn>
                <a:cxn ang="0">
                  <a:pos x="350328" y="147744"/>
                </a:cxn>
                <a:cxn ang="0">
                  <a:pos x="340718" y="131133"/>
                </a:cxn>
                <a:cxn ang="0">
                  <a:pos x="29704" y="65567"/>
                </a:cxn>
                <a:cxn ang="0">
                  <a:pos x="166864" y="28849"/>
                </a:cxn>
                <a:cxn ang="0">
                  <a:pos x="217535" y="217681"/>
                </a:cxn>
                <a:cxn ang="0">
                  <a:pos x="80374" y="254399"/>
                </a:cxn>
                <a:cxn ang="0">
                  <a:pos x="29704" y="65567"/>
                </a:cxn>
                <a:cxn ang="0">
                  <a:pos x="275195" y="324337"/>
                </a:cxn>
                <a:cxn ang="0">
                  <a:pos x="156381" y="291990"/>
                </a:cxn>
                <a:cxn ang="0">
                  <a:pos x="165991" y="257021"/>
                </a:cxn>
                <a:cxn ang="0">
                  <a:pos x="234134" y="238663"/>
                </a:cxn>
                <a:cxn ang="0">
                  <a:pos x="243744" y="222053"/>
                </a:cxn>
                <a:cxn ang="0">
                  <a:pos x="217535" y="124140"/>
                </a:cxn>
                <a:cxn ang="0">
                  <a:pos x="321498" y="152115"/>
                </a:cxn>
                <a:cxn ang="0">
                  <a:pos x="275195" y="324337"/>
                </a:cxn>
              </a:cxnLst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ysClr val="grayText" lastClr="000000">
                <a:gamma/>
                <a:invGamma/>
                <a:alpha val="100000"/>
              </a:sys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898" name="文本框 17"/>
            <p:cNvSpPr txBox="1"/>
            <p:nvPr/>
          </p:nvSpPr>
          <p:spPr>
            <a:xfrm>
              <a:off x="2620" y="7003"/>
              <a:ext cx="1578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吃东西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99" name="任意多边形 18"/>
            <p:cNvSpPr/>
            <p:nvPr/>
          </p:nvSpPr>
          <p:spPr>
            <a:xfrm>
              <a:off x="1715" y="7718"/>
              <a:ext cx="3358" cy="1343"/>
            </a:xfrm>
            <a:custGeom>
              <a:avLst/>
              <a:gdLst>
                <a:gd name="txL" fmla="*/ 0 w 2132065"/>
                <a:gd name="txT" fmla="*/ 0 h 852826"/>
                <a:gd name="txR" fmla="*/ 2132065 w 2132065"/>
                <a:gd name="txB" fmla="*/ 852826 h 852826"/>
              </a:gdLst>
              <a:ahLst/>
              <a:cxnLst>
                <a:cxn ang="0">
                  <a:pos x="0" y="0"/>
                </a:cxn>
                <a:cxn ang="0">
                  <a:pos x="1705652" y="0"/>
                </a:cxn>
                <a:cxn ang="0">
                  <a:pos x="2132065" y="426413"/>
                </a:cxn>
                <a:cxn ang="0">
                  <a:pos x="1705652" y="852826"/>
                </a:cxn>
                <a:cxn ang="0">
                  <a:pos x="0" y="852826"/>
                </a:cxn>
                <a:cxn ang="0">
                  <a:pos x="426413" y="426413"/>
                </a:cxn>
                <a:cxn ang="0">
                  <a:pos x="0" y="0"/>
                </a:cxn>
              </a:cxnLst>
              <a:rect l="txL" t="txT" r="txR" b="tx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937D"/>
            </a:solidFill>
            <a:ln w="9525">
              <a:noFill/>
            </a:ln>
          </p:spPr>
          <p:txBody>
            <a:bodyPr lIns="436573" tIns="5080" rIns="426413" bIns="5080" anchor="ctr"/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</p:txBody>
        </p:sp>
        <p:sp>
          <p:nvSpPr>
            <p:cNvPr id="122900" name="Freeform 26"/>
            <p:cNvSpPr/>
            <p:nvPr/>
          </p:nvSpPr>
          <p:spPr>
            <a:xfrm>
              <a:off x="3175" y="8023"/>
              <a:ext cx="455" cy="472"/>
            </a:xfrm>
            <a:custGeom>
              <a:avLst/>
              <a:gdLst/>
              <a:ahLst/>
              <a:cxnLst>
                <a:cxn ang="0">
                  <a:pos x="108950" y="300581"/>
                </a:cxn>
                <a:cxn ang="0">
                  <a:pos x="84622" y="288939"/>
                </a:cxn>
                <a:cxn ang="0">
                  <a:pos x="9520" y="188392"/>
                </a:cxn>
                <a:cxn ang="0">
                  <a:pos x="14809" y="147115"/>
                </a:cxn>
                <a:cxn ang="0">
                  <a:pos x="56062" y="153466"/>
                </a:cxn>
                <a:cxn ang="0">
                  <a:pos x="105777" y="219085"/>
                </a:cxn>
                <a:cxn ang="0">
                  <a:pos x="231652" y="17993"/>
                </a:cxn>
                <a:cxn ang="0">
                  <a:pos x="271847" y="8467"/>
                </a:cxn>
                <a:cxn ang="0">
                  <a:pos x="281367" y="49744"/>
                </a:cxn>
                <a:cxn ang="0">
                  <a:pos x="133279" y="286822"/>
                </a:cxn>
                <a:cxn ang="0">
                  <a:pos x="110008" y="300581"/>
                </a:cxn>
                <a:cxn ang="0">
                  <a:pos x="108950" y="300581"/>
                </a:cxn>
              </a:cxnLst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ysClr val="grayText" lastClr="000000">
                <a:gamma/>
                <a:invGamma/>
                <a:alpha val="100000"/>
              </a:sys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01" name="文本框 20"/>
            <p:cNvSpPr txBox="1"/>
            <p:nvPr/>
          </p:nvSpPr>
          <p:spPr>
            <a:xfrm>
              <a:off x="2620" y="8495"/>
              <a:ext cx="1578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自拍照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12186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0360" y="1653540"/>
            <a:ext cx="3702050" cy="3378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3906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0" y="831850"/>
            <a:ext cx="4025900" cy="4024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3907" name="组合 30"/>
          <p:cNvGrpSpPr/>
          <p:nvPr/>
        </p:nvGrpSpPr>
        <p:grpSpPr>
          <a:xfrm>
            <a:off x="4178300" y="1566863"/>
            <a:ext cx="1687513" cy="3201987"/>
            <a:chOff x="0" y="0"/>
            <a:chExt cx="1687976" cy="3202328"/>
          </a:xfrm>
        </p:grpSpPr>
        <p:cxnSp>
          <p:nvCxnSpPr>
            <p:cNvPr id="123908" name="直接连接符 9"/>
            <p:cNvCxnSpPr/>
            <p:nvPr/>
          </p:nvCxnSpPr>
          <p:spPr>
            <a:xfrm>
              <a:off x="723014" y="2282514"/>
              <a:ext cx="340242" cy="818707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3909" name="直接连接符 12"/>
            <p:cNvCxnSpPr/>
            <p:nvPr/>
          </p:nvCxnSpPr>
          <p:spPr>
            <a:xfrm flipV="1">
              <a:off x="489098" y="2282514"/>
              <a:ext cx="233916" cy="409353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3910" name="直接连接符 15"/>
            <p:cNvCxnSpPr/>
            <p:nvPr/>
          </p:nvCxnSpPr>
          <p:spPr>
            <a:xfrm flipH="1" flipV="1">
              <a:off x="0" y="1931640"/>
              <a:ext cx="723014" cy="350874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3911" name="直接连接符 18"/>
            <p:cNvCxnSpPr/>
            <p:nvPr/>
          </p:nvCxnSpPr>
          <p:spPr>
            <a:xfrm flipH="1" flipV="1">
              <a:off x="723014" y="2282514"/>
              <a:ext cx="946298" cy="20467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3912" name="直接连接符 21"/>
            <p:cNvCxnSpPr/>
            <p:nvPr/>
          </p:nvCxnSpPr>
          <p:spPr>
            <a:xfrm flipV="1">
              <a:off x="1307805" y="2487192"/>
              <a:ext cx="349656" cy="71513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3913" name="直接连接符 24"/>
            <p:cNvCxnSpPr/>
            <p:nvPr/>
          </p:nvCxnSpPr>
          <p:spPr>
            <a:xfrm flipH="1" flipV="1">
              <a:off x="361507" y="0"/>
              <a:ext cx="361508" cy="2284010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23914" name="椭圆 27"/>
            <p:cNvSpPr/>
            <p:nvPr/>
          </p:nvSpPr>
          <p:spPr>
            <a:xfrm>
              <a:off x="702570" y="2256088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3915" name="椭圆 29"/>
            <p:cNvSpPr/>
            <p:nvPr/>
          </p:nvSpPr>
          <p:spPr>
            <a:xfrm>
              <a:off x="1620508" y="2451020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3916" name="文本框 31"/>
          <p:cNvSpPr txBox="1"/>
          <p:nvPr/>
        </p:nvSpPr>
        <p:spPr>
          <a:xfrm>
            <a:off x="4902200" y="1647825"/>
            <a:ext cx="2401888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endParaRPr lang="en-US" altLang="x-none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917" name="文本框 32"/>
          <p:cNvSpPr txBox="1"/>
          <p:nvPr/>
        </p:nvSpPr>
        <p:spPr>
          <a:xfrm>
            <a:off x="5241925" y="3587750"/>
            <a:ext cx="24288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目标规模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功能需求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719471" y="922828"/>
          <a:ext cx="8304696" cy="491680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4156"/>
                <a:gridCol w="7350540"/>
              </a:tblGrid>
              <a:tr h="235585">
                <a:tc>
                  <a:txBody>
                    <a:bodyPr/>
                    <a:p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zh-CN" altLang="en-US" dirty="0"/>
                        <a:t>                    </a:t>
                      </a:r>
                      <a:r>
                        <a:rPr lang="zh-CN" altLang="en-US" sz="2800" dirty="0"/>
                        <a:t>主要功能需求</a:t>
                      </a:r>
                      <a:endParaRPr lang="zh-CN" altLang="en-US" sz="2800" dirty="0"/>
                    </a:p>
                  </a:txBody>
                  <a:tcPr anchor="ctr" anchorCtr="0"/>
                </a:tc>
              </a:tr>
              <a:tr h="549749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注册登录</a:t>
                      </a:r>
                      <a:endParaRPr lang="zh-CN" altLang="en-US" sz="2000" dirty="0"/>
                    </a:p>
                  </a:txBody>
                  <a:tcPr anchor="ctr" anchorCtr="0"/>
                </a:tc>
              </a:tr>
              <a:tr h="549749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自拍上传 </a:t>
                      </a:r>
                      <a:endParaRPr lang="zh-CN" altLang="en-US" sz="2000" dirty="0"/>
                    </a:p>
                  </a:txBody>
                  <a:tcPr anchor="ctr" anchorCtr="0"/>
                </a:tc>
              </a:tr>
              <a:tr h="54991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景点照片上传</a:t>
                      </a:r>
                      <a:endParaRPr lang="zh-CN" altLang="en-US" sz="2000" dirty="0"/>
                    </a:p>
                  </a:txBody>
                  <a:tcPr anchor="ctr" anchorCtr="0"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4</a:t>
                      </a:r>
                      <a:endParaRPr lang="en-US" altLang="zh-CN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特产，小吃店，游乐项目价格及评分</a:t>
                      </a:r>
                      <a:endParaRPr lang="zh-CN" altLang="en-US" sz="2000" dirty="0"/>
                    </a:p>
                  </a:txBody>
                  <a:tcPr anchor="ctr" anchorCtr="0"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对其他用户上传内容点赞</a:t>
                      </a:r>
                      <a:endParaRPr lang="zh-CN" altLang="en-US" sz="2000" dirty="0"/>
                    </a:p>
                  </a:txBody>
                  <a:tcPr anchor="ctr" anchorCtr="0"/>
                </a:tc>
              </a:tr>
              <a:tr h="54991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6</a:t>
                      </a:r>
                      <a:endParaRPr lang="en-US" altLang="zh-CN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对用户上传内容排行形成排行榜</a:t>
                      </a:r>
                      <a:endParaRPr lang="zh-CN" altLang="en-US" sz="2000" dirty="0"/>
                    </a:p>
                  </a:txBody>
                  <a:tcPr anchor="ctr" anchorCtr="0"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7</a:t>
                      </a:r>
                      <a:endParaRPr lang="en-US" altLang="zh-CN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用户个人界面</a:t>
                      </a:r>
                      <a:endParaRPr lang="zh-CN" altLang="en-US" sz="2000" dirty="0"/>
                    </a:p>
                  </a:txBody>
                  <a:tcPr anchor="ctr" anchorCtr="0"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8</a:t>
                      </a:r>
                      <a:endParaRPr lang="en-US" altLang="zh-CN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               </a:t>
                      </a:r>
                      <a:r>
                        <a:rPr lang="zh-CN" altLang="en-US" sz="2000" dirty="0"/>
                        <a:t>管理员界面</a:t>
                      </a:r>
                      <a:endParaRPr lang="zh-CN" altLang="en-US" sz="2000" dirty="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技术需求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765191" y="1067608"/>
          <a:ext cx="8304696" cy="4948868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954156"/>
                <a:gridCol w="7350540"/>
              </a:tblGrid>
              <a:tr h="549910">
                <a:tc>
                  <a:txBody>
                    <a:bodyPr/>
                    <a:p>
                      <a:r>
                        <a:rPr lang="en-US" altLang="zh-CN" b="1" dirty="0">
                          <a:solidFill>
                            <a:sysClr val="window" lastClr="FFFFFF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</a:t>
                      </a:r>
                      <a:r>
                        <a:rPr lang="zh-CN" altLang="en-US" b="1" dirty="0">
                          <a:solidFill>
                            <a:sysClr val="window" lastClr="FFFFFF"/>
                          </a:solidFill>
                          <a:latin typeface="Arial Black" panose="020B0A04020102020204" charset="0"/>
                          <a:ea typeface="华文仿宋" charset="0"/>
                        </a:rPr>
                        <a:t>编号</a:t>
                      </a:r>
                      <a:endParaRPr lang="zh-CN" altLang="en-US" b="1" dirty="0">
                        <a:solidFill>
                          <a:sysClr val="window" lastClr="FFFFFF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b="1" dirty="0">
                          <a:solidFill>
                            <a:sysClr val="window" lastClr="FFFFFF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 </a:t>
                      </a:r>
                      <a:r>
                        <a:rPr lang="zh-CN" altLang="en-US" sz="2800" b="1" dirty="0">
                          <a:solidFill>
                            <a:sysClr val="window" lastClr="FFFFFF"/>
                          </a:solidFill>
                          <a:latin typeface="Arial Black" panose="020B0A04020102020204" charset="0"/>
                          <a:ea typeface="华文仿宋" charset="0"/>
                        </a:rPr>
                        <a:t>技术需求</a:t>
                      </a:r>
                      <a:endParaRPr lang="zh-CN" altLang="en-US" sz="2800" b="1" dirty="0">
                        <a:solidFill>
                          <a:sysClr val="window" lastClr="FFFFFF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336699"/>
                    </a:solidFill>
                  </a:tcPr>
                </a:tc>
              </a:tr>
              <a:tr h="549749"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注册登录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</a:tr>
              <a:tr h="549749"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上传内容技术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</a:tr>
              <a:tr h="549910"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景点和内容关联技术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4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点赞功能实现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5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排行功能实现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</a:tr>
              <a:tr h="549910"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6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管理员权限实现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7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查看上传内容功能实现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8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用户端前端实现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实体联系图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838" t="262"/>
          <a:stretch>
            <a:fillRect/>
          </a:stretch>
        </p:blipFill>
        <p:spPr>
          <a:xfrm>
            <a:off x="1988185" y="816610"/>
            <a:ext cx="8114030" cy="5634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实体联系图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8495" y="1144905"/>
            <a:ext cx="8334375" cy="4567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用例图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115" y="1235710"/>
            <a:ext cx="8320405" cy="4386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6194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0" y="831850"/>
            <a:ext cx="4025900" cy="4024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6195" name="组合 30"/>
          <p:cNvGrpSpPr/>
          <p:nvPr/>
        </p:nvGrpSpPr>
        <p:grpSpPr>
          <a:xfrm>
            <a:off x="4178300" y="1566863"/>
            <a:ext cx="1687513" cy="3201987"/>
            <a:chOff x="0" y="0"/>
            <a:chExt cx="1687976" cy="3202328"/>
          </a:xfrm>
        </p:grpSpPr>
        <p:cxnSp>
          <p:nvCxnSpPr>
            <p:cNvPr id="136196" name="直接连接符 9"/>
            <p:cNvCxnSpPr/>
            <p:nvPr/>
          </p:nvCxnSpPr>
          <p:spPr>
            <a:xfrm>
              <a:off x="723014" y="2282514"/>
              <a:ext cx="340242" cy="818707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197" name="直接连接符 12"/>
            <p:cNvCxnSpPr/>
            <p:nvPr/>
          </p:nvCxnSpPr>
          <p:spPr>
            <a:xfrm flipV="1">
              <a:off x="489098" y="2282514"/>
              <a:ext cx="233916" cy="409353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198" name="直接连接符 15"/>
            <p:cNvCxnSpPr/>
            <p:nvPr/>
          </p:nvCxnSpPr>
          <p:spPr>
            <a:xfrm flipH="1" flipV="1">
              <a:off x="0" y="1931640"/>
              <a:ext cx="723014" cy="350874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199" name="直接连接符 18"/>
            <p:cNvCxnSpPr/>
            <p:nvPr/>
          </p:nvCxnSpPr>
          <p:spPr>
            <a:xfrm flipH="1" flipV="1">
              <a:off x="723014" y="2282514"/>
              <a:ext cx="946298" cy="20467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200" name="直接连接符 21"/>
            <p:cNvCxnSpPr/>
            <p:nvPr/>
          </p:nvCxnSpPr>
          <p:spPr>
            <a:xfrm flipV="1">
              <a:off x="1307805" y="2487192"/>
              <a:ext cx="349656" cy="71513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201" name="直接连接符 24"/>
            <p:cNvCxnSpPr/>
            <p:nvPr/>
          </p:nvCxnSpPr>
          <p:spPr>
            <a:xfrm flipH="1" flipV="1">
              <a:off x="361507" y="0"/>
              <a:ext cx="361508" cy="2284010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36202" name="椭圆 27"/>
            <p:cNvSpPr/>
            <p:nvPr/>
          </p:nvSpPr>
          <p:spPr>
            <a:xfrm>
              <a:off x="702570" y="2256088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6203" name="椭圆 29"/>
            <p:cNvSpPr/>
            <p:nvPr/>
          </p:nvSpPr>
          <p:spPr>
            <a:xfrm>
              <a:off x="1620508" y="2451020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6204" name="文本框 31"/>
          <p:cNvSpPr txBox="1"/>
          <p:nvPr/>
        </p:nvSpPr>
        <p:spPr>
          <a:xfrm>
            <a:off x="4902200" y="1647825"/>
            <a:ext cx="2401888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endParaRPr lang="en-US" altLang="x-none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205" name="文本框 32"/>
          <p:cNvSpPr txBox="1"/>
          <p:nvPr/>
        </p:nvSpPr>
        <p:spPr>
          <a:xfrm>
            <a:off x="5241925" y="3587750"/>
            <a:ext cx="24288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总体设计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流程设计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0" y="727075"/>
            <a:ext cx="7086600" cy="5398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635" y="2058670"/>
            <a:ext cx="6857365" cy="226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9080" y="1937385"/>
            <a:ext cx="6594475" cy="236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4660" y="2669540"/>
            <a:ext cx="3662680" cy="1115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170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35171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5172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73" name="文本框 4"/>
          <p:cNvSpPr txBox="1"/>
          <p:nvPr/>
        </p:nvSpPr>
        <p:spPr>
          <a:xfrm>
            <a:off x="561975" y="26670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项目名称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207" name="文本框 38"/>
          <p:cNvSpPr txBox="1"/>
          <p:nvPr/>
        </p:nvSpPr>
        <p:spPr>
          <a:xfrm>
            <a:off x="3811905" y="2369185"/>
            <a:ext cx="683323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指尖上的旅游</a:t>
            </a:r>
            <a:endParaRPr lang="zh-CN" altLang="en-US" sz="4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6194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0" y="831850"/>
            <a:ext cx="4025900" cy="4024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6195" name="组合 30"/>
          <p:cNvGrpSpPr/>
          <p:nvPr/>
        </p:nvGrpSpPr>
        <p:grpSpPr>
          <a:xfrm>
            <a:off x="4178300" y="1566863"/>
            <a:ext cx="1687513" cy="3201987"/>
            <a:chOff x="0" y="0"/>
            <a:chExt cx="1687976" cy="3202328"/>
          </a:xfrm>
        </p:grpSpPr>
        <p:cxnSp>
          <p:nvCxnSpPr>
            <p:cNvPr id="136196" name="直接连接符 9"/>
            <p:cNvCxnSpPr/>
            <p:nvPr/>
          </p:nvCxnSpPr>
          <p:spPr>
            <a:xfrm>
              <a:off x="723014" y="2282514"/>
              <a:ext cx="340242" cy="818707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197" name="直接连接符 12"/>
            <p:cNvCxnSpPr/>
            <p:nvPr/>
          </p:nvCxnSpPr>
          <p:spPr>
            <a:xfrm flipV="1">
              <a:off x="489098" y="2282514"/>
              <a:ext cx="233916" cy="409353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198" name="直接连接符 15"/>
            <p:cNvCxnSpPr/>
            <p:nvPr/>
          </p:nvCxnSpPr>
          <p:spPr>
            <a:xfrm flipH="1" flipV="1">
              <a:off x="0" y="1931640"/>
              <a:ext cx="723014" cy="350874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199" name="直接连接符 18"/>
            <p:cNvCxnSpPr/>
            <p:nvPr/>
          </p:nvCxnSpPr>
          <p:spPr>
            <a:xfrm flipH="1" flipV="1">
              <a:off x="723014" y="2282514"/>
              <a:ext cx="946298" cy="20467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200" name="直接连接符 21"/>
            <p:cNvCxnSpPr/>
            <p:nvPr/>
          </p:nvCxnSpPr>
          <p:spPr>
            <a:xfrm flipV="1">
              <a:off x="1307805" y="2487192"/>
              <a:ext cx="349656" cy="71513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201" name="直接连接符 24"/>
            <p:cNvCxnSpPr/>
            <p:nvPr/>
          </p:nvCxnSpPr>
          <p:spPr>
            <a:xfrm flipH="1" flipV="1">
              <a:off x="361507" y="0"/>
              <a:ext cx="361508" cy="2284010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36202" name="椭圆 27"/>
            <p:cNvSpPr/>
            <p:nvPr/>
          </p:nvSpPr>
          <p:spPr>
            <a:xfrm>
              <a:off x="702570" y="2256088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6203" name="椭圆 29"/>
            <p:cNvSpPr/>
            <p:nvPr/>
          </p:nvSpPr>
          <p:spPr>
            <a:xfrm>
              <a:off x="1620508" y="2451020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6204" name="文本框 31"/>
          <p:cNvSpPr txBox="1"/>
          <p:nvPr/>
        </p:nvSpPr>
        <p:spPr>
          <a:xfrm>
            <a:off x="4902200" y="1647825"/>
            <a:ext cx="2401888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endParaRPr lang="en-US" altLang="x-none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205" name="文本框 32"/>
          <p:cNvSpPr txBox="1"/>
          <p:nvPr/>
        </p:nvSpPr>
        <p:spPr>
          <a:xfrm>
            <a:off x="5241925" y="3587750"/>
            <a:ext cx="24288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详细设计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38100" y="266700"/>
            <a:ext cx="3292475" cy="460375"/>
            <a:chOff x="60" y="420"/>
            <a:chExt cx="518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60" y="515"/>
              <a:ext cx="660" cy="540"/>
              <a:chOff x="38100" y="0"/>
              <a:chExt cx="4191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3810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界面设计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765300" y="1067435"/>
          <a:ext cx="8304530" cy="4778375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954405"/>
                <a:gridCol w="7350125"/>
              </a:tblGrid>
              <a:tr h="682625">
                <a:tc>
                  <a:txBody>
                    <a:bodyPr/>
                    <a:p>
                      <a:pPr algn="l" fontAlgn="b"/>
                      <a:r>
                        <a:rPr lang="en-US" altLang="zh-CN" b="1" dirty="0">
                          <a:solidFill>
                            <a:sysClr val="window" lastClr="FFFFFF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</a:t>
                      </a:r>
                      <a:r>
                        <a:rPr lang="zh-CN" altLang="en-US" b="1" dirty="0">
                          <a:solidFill>
                            <a:sysClr val="window" lastClr="FFFFFF"/>
                          </a:solidFill>
                          <a:latin typeface="Arial Black" panose="020B0A04020102020204" charset="0"/>
                          <a:ea typeface="华文仿宋" charset="0"/>
                        </a:rPr>
                        <a:t>编号</a:t>
                      </a:r>
                      <a:endParaRPr lang="zh-CN" altLang="en-US" b="1" dirty="0">
                        <a:solidFill>
                          <a:sysClr val="window" lastClr="FFFFFF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zh-CN" altLang="en-US" b="1" dirty="0">
                          <a:solidFill>
                            <a:sysClr val="window" lastClr="FFFFFF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  界面</a:t>
                      </a:r>
                      <a:endParaRPr lang="zh-CN" altLang="en-US" b="1" dirty="0">
                        <a:solidFill>
                          <a:sysClr val="window" lastClr="FFFFFF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336699"/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主页</a:t>
                      </a: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-zhuye.html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注册</a:t>
                      </a: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-register.html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登录</a:t>
                      </a: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-login.html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>
                        <a:buNone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4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个人主页</a:t>
                      </a: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-geren.php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>
                        <a:buNone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5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发布动态</a:t>
                      </a: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-fabu.html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6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管理员</a:t>
                      </a: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-guanli.html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5610" y="981710"/>
            <a:ext cx="9952355" cy="523176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8100" y="266700"/>
            <a:ext cx="3292475" cy="460375"/>
            <a:chOff x="60" y="420"/>
            <a:chExt cx="518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60" y="515"/>
              <a:ext cx="660" cy="540"/>
              <a:chOff x="38100" y="0"/>
              <a:chExt cx="4191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3810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界面设计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0" y="1127760"/>
            <a:ext cx="9341485" cy="522859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8100" y="266700"/>
            <a:ext cx="3292475" cy="460375"/>
            <a:chOff x="60" y="420"/>
            <a:chExt cx="518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60" y="515"/>
              <a:ext cx="660" cy="540"/>
              <a:chOff x="38100" y="0"/>
              <a:chExt cx="4191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3810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界面设计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过程设计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724660" y="1231900"/>
          <a:ext cx="8304530" cy="4778375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954405"/>
                <a:gridCol w="7350125"/>
              </a:tblGrid>
              <a:tr h="682625">
                <a:tc>
                  <a:txBody>
                    <a:bodyPr/>
                    <a:p>
                      <a:pPr algn="l" fontAlgn="b"/>
                      <a:r>
                        <a:rPr lang="en-US" altLang="zh-CN" b="1" dirty="0">
                          <a:solidFill>
                            <a:sysClr val="window" lastClr="FFFFFF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</a:t>
                      </a:r>
                      <a:r>
                        <a:rPr lang="zh-CN" altLang="en-US" b="1" dirty="0">
                          <a:solidFill>
                            <a:sysClr val="window" lastClr="FFFFFF"/>
                          </a:solidFill>
                          <a:latin typeface="Arial Black" panose="020B0A04020102020204" charset="0"/>
                          <a:ea typeface="华文仿宋" charset="0"/>
                        </a:rPr>
                        <a:t>编号</a:t>
                      </a:r>
                      <a:endParaRPr lang="zh-CN" altLang="en-US" b="1" dirty="0">
                        <a:solidFill>
                          <a:sysClr val="window" lastClr="FFFFFF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zh-CN" altLang="en-US" b="1" dirty="0">
                          <a:solidFill>
                            <a:sysClr val="window" lastClr="FFFFFF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 主页</a:t>
                      </a:r>
                      <a:endParaRPr lang="zh-CN" altLang="en-US" b="1" dirty="0">
                        <a:solidFill>
                          <a:sysClr val="window" lastClr="FFFFFF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336699"/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单边阴影</a:t>
                      </a: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box-shadow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  <a:sym typeface="+mn-ea"/>
                        </a:rPr>
                        <a:t>logo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  <a:sym typeface="+mn-ea"/>
                        </a:rPr>
                        <a:t>图片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  <a:sym typeface="+mn-ea"/>
                        </a:rPr>
                        <a:t>超链接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  <a:sym typeface="+mn-ea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搜索框           </a:t>
                      </a: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outline  input:focus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边 景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>
                        <a:buNone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4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登陆注册        </a:t>
                      </a: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|  a:link visited hover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>
                        <a:buNone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5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</a:t>
                      </a: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侧边导航        </a:t>
                      </a:r>
                      <a:r>
                        <a:rPr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absolute 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li hover p:hover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40000"/>
                      </a:srgbClr>
                    </a:solidFill>
                  </a:tcPr>
                </a:tc>
              </a:tr>
              <a:tr h="682625">
                <a:tc>
                  <a:txBody>
                    <a:bodyPr/>
                    <a:p>
                      <a:pPr algn="l" fontAlgn="b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6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Arial Black" panose="020B0A04020102020204" charset="0"/>
                          <a:ea typeface="华文仿宋" charset="0"/>
                        </a:rPr>
                        <a:t>                   footer           margin-top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  <a:latin typeface="Arial Black" panose="020B0A04020102020204" charset="0"/>
                        <a:ea typeface="华文仿宋" charset="0"/>
                      </a:endParaRPr>
                    </a:p>
                  </a:txBody>
                  <a:tcPr anchor="ctr" anchorCtr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336699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125" y="933450"/>
            <a:ext cx="9683115" cy="515937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8100" y="266700"/>
            <a:ext cx="3292475" cy="460375"/>
            <a:chOff x="60" y="420"/>
            <a:chExt cx="518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60" y="515"/>
              <a:ext cx="660" cy="540"/>
              <a:chOff x="38100" y="0"/>
              <a:chExt cx="4191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3810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界面设计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230" y="1146810"/>
            <a:ext cx="9780905" cy="507047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8100" y="266700"/>
            <a:ext cx="3292475" cy="460375"/>
            <a:chOff x="60" y="420"/>
            <a:chExt cx="518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60" y="515"/>
              <a:ext cx="660" cy="540"/>
              <a:chOff x="38100" y="0"/>
              <a:chExt cx="4191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3810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界面设计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0085" y="1323340"/>
            <a:ext cx="9288780" cy="463677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8100" y="266700"/>
            <a:ext cx="3292475" cy="460375"/>
            <a:chOff x="60" y="420"/>
            <a:chExt cx="518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60" y="515"/>
              <a:ext cx="660" cy="540"/>
              <a:chOff x="38100" y="0"/>
              <a:chExt cx="4191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3810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界面设计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38100" y="266700"/>
            <a:ext cx="3292475" cy="460375"/>
            <a:chOff x="60" y="420"/>
            <a:chExt cx="518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60" y="515"/>
              <a:ext cx="660" cy="540"/>
              <a:chOff x="38100" y="0"/>
              <a:chExt cx="4191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3810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界面设计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8565" y="1035050"/>
            <a:ext cx="9754235" cy="53701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870585"/>
            <a:ext cx="9630410" cy="533082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8100" y="266700"/>
            <a:ext cx="3292475" cy="460375"/>
            <a:chOff x="60" y="420"/>
            <a:chExt cx="518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60" y="515"/>
              <a:ext cx="660" cy="540"/>
              <a:chOff x="38100" y="0"/>
              <a:chExt cx="4191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3810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界面设计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170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35171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5172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73" name="文本框 4"/>
          <p:cNvSpPr txBox="1"/>
          <p:nvPr/>
        </p:nvSpPr>
        <p:spPr>
          <a:xfrm>
            <a:off x="561975" y="26670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项目定位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207" name="文本框 38"/>
          <p:cNvSpPr txBox="1"/>
          <p:nvPr/>
        </p:nvSpPr>
        <p:spPr>
          <a:xfrm>
            <a:off x="4154805" y="2101850"/>
            <a:ext cx="6833235" cy="2999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关于旅游的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图片发布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信息交互  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网站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1203325"/>
            <a:ext cx="9690735" cy="503301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8100" y="266700"/>
            <a:ext cx="3292475" cy="460375"/>
            <a:chOff x="60" y="420"/>
            <a:chExt cx="518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60" y="515"/>
              <a:ext cx="660" cy="540"/>
              <a:chOff x="38100" y="0"/>
              <a:chExt cx="4191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3810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界面设计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过程设计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1705" y="1135380"/>
            <a:ext cx="7767955" cy="4586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过程设计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TextBox 164"/>
          <p:cNvSpPr/>
          <p:nvPr/>
        </p:nvSpPr>
        <p:spPr>
          <a:xfrm>
            <a:off x="1626235" y="2584450"/>
            <a:ext cx="8563610" cy="2861310"/>
          </a:xfrm>
          <a:custGeom>
            <a:avLst/>
            <a:gdLst>
              <a:gd name="connsiteX0" fmla="*/ 0 w 13444"/>
              <a:gd name="connsiteY0" fmla="*/ 75 h 4247"/>
              <a:gd name="connsiteX1" fmla="*/ 13444 w 13444"/>
              <a:gd name="connsiteY1" fmla="*/ 0 h 4247"/>
              <a:gd name="connsiteX2" fmla="*/ 13416 w 13444"/>
              <a:gd name="connsiteY2" fmla="*/ 4247 h 4247"/>
              <a:gd name="connsiteX3" fmla="*/ 4 w 13444"/>
              <a:gd name="connsiteY3" fmla="*/ 4247 h 4247"/>
              <a:gd name="connsiteX4" fmla="*/ 0 w 13444"/>
              <a:gd name="connsiteY4" fmla="*/ 75 h 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4" h="4247">
                <a:moveTo>
                  <a:pt x="0" y="75"/>
                </a:moveTo>
                <a:lnTo>
                  <a:pt x="13444" y="0"/>
                </a:lnTo>
                <a:lnTo>
                  <a:pt x="13416" y="4247"/>
                </a:lnTo>
                <a:lnTo>
                  <a:pt x="4" y="4247"/>
                </a:lnTo>
                <a:lnTo>
                  <a:pt x="0" y="75"/>
                </a:lnTo>
                <a:close/>
              </a:path>
            </a:pathLst>
          </a:custGeom>
          <a:noFill/>
          <a:ln w="9525">
            <a:noFill/>
          </a:ln>
        </p:spPr>
        <p:txBody>
          <a:bodyPr wrap="square">
            <a:spAutoFit/>
          </a:bodyPr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注册功能后端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zhuce.php 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确认用户和密码                                              !is_null($dbusername)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                                                             $repassword!=$password   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数据库更新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mysqli_query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26235" y="1227455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400" b="1">
                <a:solidFill>
                  <a:schemeClr val="accent4"/>
                </a:solidFill>
                <a:effectLst/>
              </a:rPr>
              <a:t>注册</a:t>
            </a:r>
            <a:endParaRPr lang="zh-CN" alt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过程设计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626235" y="1234440"/>
            <a:ext cx="8563610" cy="4389120"/>
            <a:chOff x="2561" y="1944"/>
            <a:chExt cx="13486" cy="6912"/>
          </a:xfrm>
        </p:grpSpPr>
        <p:sp>
          <p:nvSpPr>
            <p:cNvPr id="5" name="TextBox 164"/>
            <p:cNvSpPr/>
            <p:nvPr/>
          </p:nvSpPr>
          <p:spPr>
            <a:xfrm>
              <a:off x="2561" y="3865"/>
              <a:ext cx="13486" cy="4991"/>
            </a:xfrm>
            <a:custGeom>
              <a:avLst/>
              <a:gdLst>
                <a:gd name="connsiteX0" fmla="*/ 0 w 13444"/>
                <a:gd name="connsiteY0" fmla="*/ 75 h 4247"/>
                <a:gd name="connsiteX1" fmla="*/ 13444 w 13444"/>
                <a:gd name="connsiteY1" fmla="*/ 0 h 4247"/>
                <a:gd name="connsiteX2" fmla="*/ 13416 w 13444"/>
                <a:gd name="connsiteY2" fmla="*/ 4247 h 4247"/>
                <a:gd name="connsiteX3" fmla="*/ 4 w 13444"/>
                <a:gd name="connsiteY3" fmla="*/ 4247 h 4247"/>
                <a:gd name="connsiteX4" fmla="*/ 0 w 13444"/>
                <a:gd name="connsiteY4" fmla="*/ 75 h 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44" h="4247">
                  <a:moveTo>
                    <a:pt x="0" y="75"/>
                  </a:moveTo>
                  <a:lnTo>
                    <a:pt x="13444" y="0"/>
                  </a:lnTo>
                  <a:lnTo>
                    <a:pt x="13416" y="4247"/>
                  </a:lnTo>
                  <a:lnTo>
                    <a:pt x="4" y="4247"/>
                  </a:lnTo>
                  <a:lnTo>
                    <a:pt x="0" y="75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wrap="square">
              <a:spAutoFit/>
            </a:bodyPr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弹窗式登录                                                     </a:t>
              </a: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Java</a:t>
              </a: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script              </a:t>
              </a: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                                                                     .style.display="none</a:t>
              </a: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";</a:t>
              </a: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</a:t>
              </a: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登录功能后端                                                  </a:t>
              </a: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denglu.php </a:t>
              </a: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错误反馈                                                         用户 密码 验证码</a:t>
              </a: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用户状态                                                         </a:t>
              </a: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SESSION 注销</a:t>
              </a: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561" y="1944"/>
              <a:ext cx="1248" cy="72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r>
                <a:rPr lang="zh-CN" altLang="en-US" sz="2400" b="1">
                  <a:solidFill>
                    <a:schemeClr val="accent4"/>
                  </a:solidFill>
                  <a:effectLst/>
                </a:rPr>
                <a:t>登录</a:t>
              </a:r>
              <a:endParaRPr lang="zh-CN" altLang="en-US" b="1">
                <a:solidFill>
                  <a:schemeClr val="accent4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过程设计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626235" y="1234440"/>
            <a:ext cx="8563610" cy="4081145"/>
            <a:chOff x="2561" y="1944"/>
            <a:chExt cx="13486" cy="6427"/>
          </a:xfrm>
        </p:grpSpPr>
        <p:sp>
          <p:nvSpPr>
            <p:cNvPr id="5" name="TextBox 164"/>
            <p:cNvSpPr/>
            <p:nvPr/>
          </p:nvSpPr>
          <p:spPr>
            <a:xfrm>
              <a:off x="2561" y="3865"/>
              <a:ext cx="13486" cy="4506"/>
            </a:xfrm>
            <a:custGeom>
              <a:avLst/>
              <a:gdLst>
                <a:gd name="connsiteX0" fmla="*/ 0 w 13444"/>
                <a:gd name="connsiteY0" fmla="*/ 75 h 4247"/>
                <a:gd name="connsiteX1" fmla="*/ 13444 w 13444"/>
                <a:gd name="connsiteY1" fmla="*/ 0 h 4247"/>
                <a:gd name="connsiteX2" fmla="*/ 13416 w 13444"/>
                <a:gd name="connsiteY2" fmla="*/ 4247 h 4247"/>
                <a:gd name="connsiteX3" fmla="*/ 4 w 13444"/>
                <a:gd name="connsiteY3" fmla="*/ 4247 h 4247"/>
                <a:gd name="connsiteX4" fmla="*/ 0 w 13444"/>
                <a:gd name="connsiteY4" fmla="*/ 75 h 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44" h="4247">
                  <a:moveTo>
                    <a:pt x="0" y="75"/>
                  </a:moveTo>
                  <a:lnTo>
                    <a:pt x="13444" y="0"/>
                  </a:lnTo>
                  <a:lnTo>
                    <a:pt x="13416" y="4247"/>
                  </a:lnTo>
                  <a:lnTo>
                    <a:pt x="4" y="4247"/>
                  </a:lnTo>
                  <a:lnTo>
                    <a:pt x="0" y="75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wrap="square">
              <a:spAutoFit/>
            </a:bodyPr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验证码后端                                                      </a:t>
              </a: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yanzhen.php</a:t>
              </a: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验证码生成                                                      imagestring</a:t>
              </a: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                                                                      imagettftext</a:t>
              </a: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验证码存储                                                     $_SESSION['rand']=$rand;</a:t>
              </a: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561" y="1944"/>
              <a:ext cx="1734" cy="72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l"/>
              <a:r>
                <a:rPr lang="zh-CN" altLang="en-US" sz="2400" b="1">
                  <a:solidFill>
                    <a:schemeClr val="accent4"/>
                  </a:solidFill>
                  <a:effectLst/>
                  <a:sym typeface="微软雅黑" panose="020B0503020204020204" charset="-122"/>
                </a:rPr>
                <a:t>验证码</a:t>
              </a:r>
              <a:endParaRPr lang="zh-CN" altLang="en-US" b="1">
                <a:solidFill>
                  <a:schemeClr val="accent4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过程设计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TextBox 164"/>
          <p:cNvSpPr/>
          <p:nvPr/>
        </p:nvSpPr>
        <p:spPr>
          <a:xfrm>
            <a:off x="1626235" y="2128520"/>
            <a:ext cx="8563610" cy="3169285"/>
          </a:xfrm>
          <a:custGeom>
            <a:avLst/>
            <a:gdLst>
              <a:gd name="connsiteX0" fmla="*/ 0 w 13444"/>
              <a:gd name="connsiteY0" fmla="*/ 75 h 4247"/>
              <a:gd name="connsiteX1" fmla="*/ 13444 w 13444"/>
              <a:gd name="connsiteY1" fmla="*/ 0 h 4247"/>
              <a:gd name="connsiteX2" fmla="*/ 13416 w 13444"/>
              <a:gd name="connsiteY2" fmla="*/ 4247 h 4247"/>
              <a:gd name="connsiteX3" fmla="*/ 4 w 13444"/>
              <a:gd name="connsiteY3" fmla="*/ 4247 h 4247"/>
              <a:gd name="connsiteX4" fmla="*/ 0 w 13444"/>
              <a:gd name="connsiteY4" fmla="*/ 75 h 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4" h="4247">
                <a:moveTo>
                  <a:pt x="0" y="75"/>
                </a:moveTo>
                <a:lnTo>
                  <a:pt x="13444" y="0"/>
                </a:lnTo>
                <a:lnTo>
                  <a:pt x="13416" y="4247"/>
                </a:lnTo>
                <a:lnTo>
                  <a:pt x="4" y="4247"/>
                </a:lnTo>
                <a:lnTo>
                  <a:pt x="0" y="75"/>
                </a:lnTo>
                <a:close/>
              </a:path>
            </a:pathLst>
          </a:custGeom>
          <a:noFill/>
          <a:ln w="9525">
            <a:noFill/>
          </a:ln>
        </p:spPr>
        <p:txBody>
          <a:bodyPr wrap="square">
            <a:spAutoFit/>
          </a:bodyPr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局部刷新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Ajax+xml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startRequest(str)    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刷新后端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daohang.php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输出数据                                     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while($row = mysqli_fetch_object($rs))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替换内容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                             z.innerHTML=xmlHttp.responseText;             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26235" y="1197610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400" b="1">
                <a:solidFill>
                  <a:schemeClr val="accent4"/>
                </a:solidFill>
                <a:effectLst/>
              </a:rPr>
              <a:t>动态展示</a:t>
            </a:r>
            <a:endParaRPr lang="zh-CN" alt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过程设计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TextBox 164"/>
          <p:cNvSpPr/>
          <p:nvPr/>
        </p:nvSpPr>
        <p:spPr>
          <a:xfrm>
            <a:off x="1680845" y="2289810"/>
            <a:ext cx="8563610" cy="3169285"/>
          </a:xfrm>
          <a:custGeom>
            <a:avLst/>
            <a:gdLst>
              <a:gd name="connsiteX0" fmla="*/ 0 w 13444"/>
              <a:gd name="connsiteY0" fmla="*/ 75 h 4247"/>
              <a:gd name="connsiteX1" fmla="*/ 13444 w 13444"/>
              <a:gd name="connsiteY1" fmla="*/ 0 h 4247"/>
              <a:gd name="connsiteX2" fmla="*/ 13416 w 13444"/>
              <a:gd name="connsiteY2" fmla="*/ 4247 h 4247"/>
              <a:gd name="connsiteX3" fmla="*/ 4 w 13444"/>
              <a:gd name="connsiteY3" fmla="*/ 4247 h 4247"/>
              <a:gd name="connsiteX4" fmla="*/ 0 w 13444"/>
              <a:gd name="connsiteY4" fmla="*/ 75 h 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4" h="4247">
                <a:moveTo>
                  <a:pt x="0" y="75"/>
                </a:moveTo>
                <a:lnTo>
                  <a:pt x="13444" y="0"/>
                </a:lnTo>
                <a:lnTo>
                  <a:pt x="13416" y="4247"/>
                </a:lnTo>
                <a:lnTo>
                  <a:pt x="4" y="4247"/>
                </a:lnTo>
                <a:lnTo>
                  <a:pt x="0" y="75"/>
                </a:lnTo>
                <a:close/>
              </a:path>
            </a:pathLst>
          </a:custGeom>
          <a:noFill/>
          <a:ln w="9525">
            <a:noFill/>
          </a:ln>
        </p:spPr>
        <p:txBody>
          <a:bodyPr wrap="square">
            <a:spAutoFit/>
          </a:bodyPr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处理后端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ch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uantu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.php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保存图片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                                           move_uploaded_file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数据库更新                                                mysqli_query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src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                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26235" y="1282065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400" b="1">
                <a:solidFill>
                  <a:schemeClr val="accent4"/>
                </a:solidFill>
                <a:effectLst/>
              </a:rPr>
              <a:t>动态发布</a:t>
            </a:r>
            <a:endParaRPr lang="zh-CN" alt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过程设计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TextBox 164"/>
          <p:cNvSpPr/>
          <p:nvPr/>
        </p:nvSpPr>
        <p:spPr>
          <a:xfrm>
            <a:off x="1626235" y="2553970"/>
            <a:ext cx="9694545" cy="3476625"/>
          </a:xfrm>
          <a:custGeom>
            <a:avLst/>
            <a:gdLst>
              <a:gd name="connsiteX0" fmla="*/ 0 w 13444"/>
              <a:gd name="connsiteY0" fmla="*/ 75 h 4247"/>
              <a:gd name="connsiteX1" fmla="*/ 13444 w 13444"/>
              <a:gd name="connsiteY1" fmla="*/ 0 h 4247"/>
              <a:gd name="connsiteX2" fmla="*/ 13416 w 13444"/>
              <a:gd name="connsiteY2" fmla="*/ 4247 h 4247"/>
              <a:gd name="connsiteX3" fmla="*/ 4 w 13444"/>
              <a:gd name="connsiteY3" fmla="*/ 4247 h 4247"/>
              <a:gd name="connsiteX4" fmla="*/ 0 w 13444"/>
              <a:gd name="connsiteY4" fmla="*/ 75 h 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4" h="4247">
                <a:moveTo>
                  <a:pt x="0" y="75"/>
                </a:moveTo>
                <a:lnTo>
                  <a:pt x="13444" y="0"/>
                </a:lnTo>
                <a:lnTo>
                  <a:pt x="13416" y="4247"/>
                </a:lnTo>
                <a:lnTo>
                  <a:pt x="4" y="4247"/>
                </a:lnTo>
                <a:lnTo>
                  <a:pt x="0" y="75"/>
                </a:lnTo>
                <a:close/>
              </a:path>
            </a:pathLst>
          </a:custGeom>
          <a:noFill/>
          <a:ln w="9525">
            <a:noFill/>
          </a:ln>
        </p:spPr>
        <p:txBody>
          <a:bodyPr wrap="square">
            <a:spAutoFit/>
          </a:bodyPr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实现方式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php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生成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html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用户判断                                                   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SESSION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动态选择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                                            while($row = mysqli_fetch_object($rs))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26235" y="1371600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400" b="1">
                <a:solidFill>
                  <a:schemeClr val="accent4"/>
                </a:solidFill>
                <a:effectLst/>
              </a:rPr>
              <a:t>个人主页</a:t>
            </a:r>
            <a:endParaRPr lang="zh-CN" alt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过程设计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TextBox 164"/>
          <p:cNvSpPr/>
          <p:nvPr/>
        </p:nvSpPr>
        <p:spPr>
          <a:xfrm>
            <a:off x="1626235" y="2451100"/>
            <a:ext cx="8563610" cy="2861310"/>
          </a:xfrm>
          <a:custGeom>
            <a:avLst/>
            <a:gdLst>
              <a:gd name="connsiteX0" fmla="*/ 0 w 13444"/>
              <a:gd name="connsiteY0" fmla="*/ 75 h 4247"/>
              <a:gd name="connsiteX1" fmla="*/ 13444 w 13444"/>
              <a:gd name="connsiteY1" fmla="*/ 0 h 4247"/>
              <a:gd name="connsiteX2" fmla="*/ 13416 w 13444"/>
              <a:gd name="connsiteY2" fmla="*/ 4247 h 4247"/>
              <a:gd name="connsiteX3" fmla="*/ 4 w 13444"/>
              <a:gd name="connsiteY3" fmla="*/ 4247 h 4247"/>
              <a:gd name="connsiteX4" fmla="*/ 0 w 13444"/>
              <a:gd name="connsiteY4" fmla="*/ 75 h 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4" h="4247">
                <a:moveTo>
                  <a:pt x="0" y="75"/>
                </a:moveTo>
                <a:lnTo>
                  <a:pt x="13444" y="0"/>
                </a:lnTo>
                <a:lnTo>
                  <a:pt x="13416" y="4247"/>
                </a:lnTo>
                <a:lnTo>
                  <a:pt x="4" y="4247"/>
                </a:lnTo>
                <a:lnTo>
                  <a:pt x="0" y="75"/>
                </a:lnTo>
                <a:close/>
              </a:path>
            </a:pathLst>
          </a:custGeom>
          <a:noFill/>
          <a:ln w="9525">
            <a:noFill/>
          </a:ln>
        </p:spPr>
        <p:txBody>
          <a:bodyPr wrap="square">
            <a:spAutoFit/>
          </a:bodyPr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界面选择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+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兑奖码发布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guanli.html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数据库管理               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guanli.php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数据删除                   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shanchu.php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数据编辑输入界面     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edit.php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数据编辑处理                                                                  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edit1.php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26235" y="1371600"/>
            <a:ext cx="171323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400" b="1">
                <a:solidFill>
                  <a:schemeClr val="accent4"/>
                </a:solidFill>
                <a:effectLst/>
              </a:rPr>
              <a:t>管理员权限</a:t>
            </a:r>
            <a:endParaRPr lang="zh-CN" alt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6194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0" y="831850"/>
            <a:ext cx="4025900" cy="4024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6195" name="组合 30"/>
          <p:cNvGrpSpPr/>
          <p:nvPr/>
        </p:nvGrpSpPr>
        <p:grpSpPr>
          <a:xfrm>
            <a:off x="4178300" y="1566863"/>
            <a:ext cx="1687513" cy="3201987"/>
            <a:chOff x="0" y="0"/>
            <a:chExt cx="1687976" cy="3202328"/>
          </a:xfrm>
        </p:grpSpPr>
        <p:cxnSp>
          <p:nvCxnSpPr>
            <p:cNvPr id="136196" name="直接连接符 9"/>
            <p:cNvCxnSpPr/>
            <p:nvPr/>
          </p:nvCxnSpPr>
          <p:spPr>
            <a:xfrm>
              <a:off x="723014" y="2282514"/>
              <a:ext cx="340242" cy="818707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197" name="直接连接符 12"/>
            <p:cNvCxnSpPr/>
            <p:nvPr/>
          </p:nvCxnSpPr>
          <p:spPr>
            <a:xfrm flipV="1">
              <a:off x="489098" y="2282514"/>
              <a:ext cx="233916" cy="409353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198" name="直接连接符 15"/>
            <p:cNvCxnSpPr/>
            <p:nvPr/>
          </p:nvCxnSpPr>
          <p:spPr>
            <a:xfrm flipH="1" flipV="1">
              <a:off x="0" y="1931640"/>
              <a:ext cx="723014" cy="350874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199" name="直接连接符 18"/>
            <p:cNvCxnSpPr/>
            <p:nvPr/>
          </p:nvCxnSpPr>
          <p:spPr>
            <a:xfrm flipH="1" flipV="1">
              <a:off x="723014" y="2282514"/>
              <a:ext cx="946298" cy="20467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200" name="直接连接符 21"/>
            <p:cNvCxnSpPr/>
            <p:nvPr/>
          </p:nvCxnSpPr>
          <p:spPr>
            <a:xfrm flipV="1">
              <a:off x="1307805" y="2487192"/>
              <a:ext cx="349656" cy="715136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36201" name="直接连接符 24"/>
            <p:cNvCxnSpPr/>
            <p:nvPr/>
          </p:nvCxnSpPr>
          <p:spPr>
            <a:xfrm flipH="1" flipV="1">
              <a:off x="361507" y="0"/>
              <a:ext cx="361508" cy="2284010"/>
            </a:xfrm>
            <a:prstGeom prst="line">
              <a:avLst/>
            </a:prstGeom>
            <a:ln w="3175" cap="flat" cmpd="sng">
              <a:solidFill>
                <a:schemeClr val="bg1">
                  <a:alpha val="40999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36202" name="椭圆 27"/>
            <p:cNvSpPr/>
            <p:nvPr/>
          </p:nvSpPr>
          <p:spPr>
            <a:xfrm>
              <a:off x="702570" y="2256088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6203" name="椭圆 29"/>
            <p:cNvSpPr/>
            <p:nvPr/>
          </p:nvSpPr>
          <p:spPr>
            <a:xfrm>
              <a:off x="1620508" y="2451020"/>
              <a:ext cx="67468" cy="67468"/>
            </a:xfrm>
            <a:prstGeom prst="ellipse">
              <a:avLst/>
            </a:prstGeom>
            <a:solidFill>
              <a:schemeClr val="bg1">
                <a:alpha val="98999"/>
              </a:schemeClr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6204" name="文本框 31"/>
          <p:cNvSpPr txBox="1"/>
          <p:nvPr/>
        </p:nvSpPr>
        <p:spPr>
          <a:xfrm>
            <a:off x="4902200" y="1647825"/>
            <a:ext cx="2401888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endParaRPr lang="en-US" altLang="x-none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 eaLnBrk="1" hangingPunct="1"/>
            <a:r>
              <a:rPr lang="en-US" altLang="x-none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07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205" name="文本框 32"/>
          <p:cNvSpPr txBox="1"/>
          <p:nvPr/>
        </p:nvSpPr>
        <p:spPr>
          <a:xfrm>
            <a:off x="5241925" y="3587750"/>
            <a:ext cx="24288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最终成果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170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35171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5172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73" name="文本框 4"/>
          <p:cNvSpPr txBox="1"/>
          <p:nvPr/>
        </p:nvSpPr>
        <p:spPr>
          <a:xfrm>
            <a:off x="561975" y="26670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旅游业前景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207" name="文本框 38"/>
          <p:cNvSpPr txBox="1"/>
          <p:nvPr/>
        </p:nvSpPr>
        <p:spPr>
          <a:xfrm>
            <a:off x="2440305" y="1491615"/>
            <a:ext cx="6833235" cy="3830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旅游，人们印象中原本只是“玩一玩”的“小事”，如今，已成为关乎全体人民幸福的“大事”，越来越多地被写进国家文本。2018年，在国家政策支持下，走进新时代的中国旅游将展现出新的风貌。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2018年，中国正步入营造美丽中国、创造美好生活的新时代。品质化、个性化、分层化、享受化的体验性产品需求旺盛，用户体验至上的时代正在到来。消费习惯升级已势不可挡，顺应这一趋势进行内容、产品和服务的精品化、品质化提升是旅游产业转型升级的必由之路。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程序员开发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626235" y="1234440"/>
            <a:ext cx="8563610" cy="3917315"/>
            <a:chOff x="2561" y="1944"/>
            <a:chExt cx="13486" cy="6169"/>
          </a:xfrm>
        </p:grpSpPr>
        <p:sp>
          <p:nvSpPr>
            <p:cNvPr id="5" name="TextBox 164"/>
            <p:cNvSpPr/>
            <p:nvPr/>
          </p:nvSpPr>
          <p:spPr>
            <a:xfrm>
              <a:off x="2561" y="4092"/>
              <a:ext cx="13486" cy="4021"/>
            </a:xfrm>
            <a:custGeom>
              <a:avLst/>
              <a:gdLst>
                <a:gd name="connsiteX0" fmla="*/ 0 w 13444"/>
                <a:gd name="connsiteY0" fmla="*/ 75 h 4247"/>
                <a:gd name="connsiteX1" fmla="*/ 13444 w 13444"/>
                <a:gd name="connsiteY1" fmla="*/ 0 h 4247"/>
                <a:gd name="connsiteX2" fmla="*/ 13416 w 13444"/>
                <a:gd name="connsiteY2" fmla="*/ 4247 h 4247"/>
                <a:gd name="connsiteX3" fmla="*/ 4 w 13444"/>
                <a:gd name="connsiteY3" fmla="*/ 4247 h 4247"/>
                <a:gd name="connsiteX4" fmla="*/ 0 w 13444"/>
                <a:gd name="connsiteY4" fmla="*/ 75 h 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44" h="4247">
                  <a:moveTo>
                    <a:pt x="0" y="75"/>
                  </a:moveTo>
                  <a:lnTo>
                    <a:pt x="13444" y="0"/>
                  </a:lnTo>
                  <a:lnTo>
                    <a:pt x="13416" y="4247"/>
                  </a:lnTo>
                  <a:lnTo>
                    <a:pt x="4" y="4247"/>
                  </a:lnTo>
                  <a:lnTo>
                    <a:pt x="0" y="75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wrap="square">
              <a:spAutoFit/>
            </a:bodyPr>
            <a:p>
              <a:pPr lvl="0">
                <a:lnSpc>
                  <a:spcPct val="100000"/>
                </a:lnSpc>
              </a:pP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php</a:t>
              </a: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编译环境                                            </a:t>
              </a: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phpstrom</a:t>
              </a: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</a:t>
              </a: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数据库运行软件                                        </a:t>
              </a: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Navicat Premium</a:t>
              </a: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服务器                                                      </a:t>
              </a:r>
              <a:r>
                <a:rPr 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Apache/</a:t>
              </a: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phpstrom</a:t>
              </a: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（不可</a:t>
              </a: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post</a:t>
              </a: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）</a:t>
              </a: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1" y="1944"/>
              <a:ext cx="2216" cy="72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r>
                <a:rPr lang="zh-CN" altLang="en-US" sz="2400" b="1">
                  <a:solidFill>
                    <a:schemeClr val="accent4"/>
                  </a:solidFill>
                  <a:effectLst/>
                </a:rPr>
                <a:t>所需环境</a:t>
              </a:r>
              <a:endParaRPr lang="zh-CN" altLang="en-US" sz="2400" b="1">
                <a:solidFill>
                  <a:schemeClr val="accent4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266700"/>
            <a:ext cx="3330575" cy="460375"/>
            <a:chOff x="0" y="420"/>
            <a:chExt cx="5245" cy="725"/>
          </a:xfrm>
        </p:grpSpPr>
        <p:grpSp>
          <p:nvGrpSpPr>
            <p:cNvPr id="122882" name="组合 1"/>
            <p:cNvGrpSpPr/>
            <p:nvPr/>
          </p:nvGrpSpPr>
          <p:grpSpPr>
            <a:xfrm>
              <a:off x="0" y="515"/>
              <a:ext cx="720" cy="540"/>
              <a:chOff x="0" y="0"/>
              <a:chExt cx="457201" cy="285750"/>
            </a:xfrm>
          </p:grpSpPr>
          <p:sp>
            <p:nvSpPr>
              <p:cNvPr id="122883" name="矩形 2"/>
              <p:cNvSpPr/>
              <p:nvPr/>
            </p:nvSpPr>
            <p:spPr>
              <a:xfrm>
                <a:off x="0" y="0"/>
                <a:ext cx="342900" cy="285750"/>
              </a:xfrm>
              <a:prstGeom prst="rect">
                <a:avLst/>
              </a:prstGeom>
              <a:solidFill>
                <a:srgbClr val="40937D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884" name="矩形 3"/>
              <p:cNvSpPr/>
              <p:nvPr/>
            </p:nvSpPr>
            <p:spPr>
              <a:xfrm>
                <a:off x="381000" y="0"/>
                <a:ext cx="76201" cy="285750"/>
              </a:xfrm>
              <a:prstGeom prst="rect">
                <a:avLst/>
              </a:prstGeom>
              <a:solidFill>
                <a:srgbClr val="35363A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885" name="文本框 4"/>
            <p:cNvSpPr txBox="1"/>
            <p:nvPr/>
          </p:nvSpPr>
          <p:spPr>
            <a:xfrm>
              <a:off x="885" y="420"/>
              <a:ext cx="436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24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普通用户使用</a:t>
              </a:r>
              <a:endPara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612900" y="1440180"/>
            <a:ext cx="8563610" cy="3725545"/>
            <a:chOff x="2561" y="1944"/>
            <a:chExt cx="13486" cy="5867"/>
          </a:xfrm>
        </p:grpSpPr>
        <p:sp>
          <p:nvSpPr>
            <p:cNvPr id="5" name="TextBox 164"/>
            <p:cNvSpPr/>
            <p:nvPr/>
          </p:nvSpPr>
          <p:spPr>
            <a:xfrm>
              <a:off x="2561" y="3790"/>
              <a:ext cx="13486" cy="4021"/>
            </a:xfrm>
            <a:custGeom>
              <a:avLst/>
              <a:gdLst>
                <a:gd name="connsiteX0" fmla="*/ 0 w 13444"/>
                <a:gd name="connsiteY0" fmla="*/ 75 h 4247"/>
                <a:gd name="connsiteX1" fmla="*/ 13444 w 13444"/>
                <a:gd name="connsiteY1" fmla="*/ 0 h 4247"/>
                <a:gd name="connsiteX2" fmla="*/ 13416 w 13444"/>
                <a:gd name="connsiteY2" fmla="*/ 4247 h 4247"/>
                <a:gd name="connsiteX3" fmla="*/ 4 w 13444"/>
                <a:gd name="connsiteY3" fmla="*/ 4247 h 4247"/>
                <a:gd name="connsiteX4" fmla="*/ 0 w 13444"/>
                <a:gd name="connsiteY4" fmla="*/ 75 h 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44" h="4247">
                  <a:moveTo>
                    <a:pt x="0" y="75"/>
                  </a:moveTo>
                  <a:lnTo>
                    <a:pt x="13444" y="0"/>
                  </a:lnTo>
                  <a:lnTo>
                    <a:pt x="13416" y="4247"/>
                  </a:lnTo>
                  <a:lnTo>
                    <a:pt x="4" y="4247"/>
                  </a:lnTo>
                  <a:lnTo>
                    <a:pt x="0" y="75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 wrap="square">
              <a:spAutoFit/>
            </a:bodyPr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服务器                                               </a:t>
              </a:r>
              <a:r>
                <a:rPr 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IIS</a:t>
              </a: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数据库管理软件                                  phpmyadmin</a:t>
              </a: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域名                                                   </a:t>
              </a:r>
              <a:r>
                <a:rPr lang="en-US" sz="2000" dirty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tgxjzh.sinnysommer.xin</a:t>
              </a:r>
              <a:endParaRPr lang="zh-CN" altLang="en-US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lnSpc>
                  <a:spcPct val="100000"/>
                </a:lnSpc>
              </a:pP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1" y="1944"/>
              <a:ext cx="2216" cy="72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r>
                <a:rPr lang="zh-CN" altLang="en-US" sz="2400" b="1">
                  <a:solidFill>
                    <a:schemeClr val="accent4"/>
                  </a:solidFill>
                  <a:effectLst/>
                </a:rPr>
                <a:t>配置环境</a:t>
              </a:r>
              <a:endParaRPr lang="zh-CN" altLang="en-US" sz="2400" b="1">
                <a:solidFill>
                  <a:schemeClr val="accent4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任意多边形 34"/>
          <p:cNvSpPr/>
          <p:nvPr/>
        </p:nvSpPr>
        <p:spPr>
          <a:xfrm>
            <a:off x="2524125" y="3679825"/>
            <a:ext cx="7154863" cy="3263900"/>
          </a:xfrm>
          <a:custGeom>
            <a:avLst/>
            <a:gdLst/>
            <a:ahLst/>
            <a:cxnLst>
              <a:cxn ang="0">
                <a:pos x="3577801" y="0"/>
              </a:cxn>
              <a:cxn ang="0">
                <a:pos x="7153739" y="3226980"/>
              </a:cxn>
              <a:cxn ang="0">
                <a:pos x="7155602" y="3263874"/>
              </a:cxn>
              <a:cxn ang="0">
                <a:pos x="0" y="3263874"/>
              </a:cxn>
              <a:cxn ang="0">
                <a:pos x="1863" y="3226980"/>
              </a:cxn>
              <a:cxn ang="0">
                <a:pos x="3577801" y="0"/>
              </a:cxn>
            </a:cxnLst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142339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5275" y="4054475"/>
            <a:ext cx="6534150" cy="28035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2340" name="组合 21"/>
          <p:cNvGrpSpPr/>
          <p:nvPr/>
        </p:nvGrpSpPr>
        <p:grpSpPr>
          <a:xfrm>
            <a:off x="8543925" y="4540250"/>
            <a:ext cx="566738" cy="604838"/>
            <a:chOff x="0" y="0"/>
            <a:chExt cx="1579866" cy="1685211"/>
          </a:xfrm>
        </p:grpSpPr>
        <p:grpSp>
          <p:nvGrpSpPr>
            <p:cNvPr id="142341" name="组合 16"/>
            <p:cNvGrpSpPr/>
            <p:nvPr/>
          </p:nvGrpSpPr>
          <p:grpSpPr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142342" name="等腰三角形 13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43" name="等腰三角形 14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44" name="等腰三角形 15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2345" name="组合 17"/>
            <p:cNvGrpSpPr/>
            <p:nvPr/>
          </p:nvGrpSpPr>
          <p:grpSpPr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142346" name="等腰三角形 18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47" name="等腰三角形 19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48" name="等腰三角形 20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42349" name="组合 22"/>
          <p:cNvGrpSpPr/>
          <p:nvPr/>
        </p:nvGrpSpPr>
        <p:grpSpPr>
          <a:xfrm>
            <a:off x="2678113" y="5781675"/>
            <a:ext cx="201612" cy="214313"/>
            <a:chOff x="0" y="0"/>
            <a:chExt cx="1579866" cy="1685211"/>
          </a:xfrm>
        </p:grpSpPr>
        <p:grpSp>
          <p:nvGrpSpPr>
            <p:cNvPr id="142350" name="组合 23"/>
            <p:cNvGrpSpPr/>
            <p:nvPr/>
          </p:nvGrpSpPr>
          <p:grpSpPr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142351" name="等腰三角形 28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52" name="等腰三角形 29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53" name="等腰三角形 30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2354" name="组合 24"/>
            <p:cNvGrpSpPr/>
            <p:nvPr/>
          </p:nvGrpSpPr>
          <p:grpSpPr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142355" name="等腰三角形 25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56" name="等腰三角形 26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57" name="等腰三角形 27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42358" name="文本框 35"/>
          <p:cNvSpPr txBox="1"/>
          <p:nvPr/>
        </p:nvSpPr>
        <p:spPr>
          <a:xfrm>
            <a:off x="3400425" y="1849438"/>
            <a:ext cx="5551488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zh-CN" altLang="en-US" sz="6000" b="1" dirty="0">
                <a:solidFill>
                  <a:srgbClr val="40937D"/>
                </a:solidFill>
                <a:latin typeface="微软雅黑" panose="020B0503020204020204" charset="-122"/>
                <a:ea typeface="微软雅黑" panose="020B0503020204020204" charset="-122"/>
              </a:rPr>
              <a:t>共创美好未来</a:t>
            </a:r>
            <a:endParaRPr lang="zh-CN" altLang="en-US" sz="6000" b="1" dirty="0">
              <a:solidFill>
                <a:srgbClr val="409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2359" name="矩形 36"/>
          <p:cNvSpPr/>
          <p:nvPr/>
        </p:nvSpPr>
        <p:spPr>
          <a:xfrm>
            <a:off x="3424238" y="2801938"/>
            <a:ext cx="5519737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dist" eaLnBrk="1" hangingPunct="1"/>
            <a:r>
              <a:rPr lang="en-US" altLang="x-none" dirty="0">
                <a:solidFill>
                  <a:srgbClr val="4040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Professional Commercial Project Plan</a:t>
            </a:r>
            <a:endParaRPr lang="zh-CN" altLang="en-US" dirty="0">
              <a:solidFill>
                <a:srgbClr val="40404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42360" name="组合 38"/>
          <p:cNvGrpSpPr/>
          <p:nvPr/>
        </p:nvGrpSpPr>
        <p:grpSpPr>
          <a:xfrm>
            <a:off x="9002713" y="4083050"/>
            <a:ext cx="201612" cy="215900"/>
            <a:chOff x="0" y="0"/>
            <a:chExt cx="1579866" cy="1685211"/>
          </a:xfrm>
        </p:grpSpPr>
        <p:grpSp>
          <p:nvGrpSpPr>
            <p:cNvPr id="142361" name="组合 39"/>
            <p:cNvGrpSpPr/>
            <p:nvPr/>
          </p:nvGrpSpPr>
          <p:grpSpPr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142362" name="等腰三角形 44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63" name="等腰三角形 45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64" name="等腰三角形 46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2365" name="组合 40"/>
            <p:cNvGrpSpPr/>
            <p:nvPr/>
          </p:nvGrpSpPr>
          <p:grpSpPr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142366" name="等腰三角形 41"/>
              <p:cNvSpPr/>
              <p:nvPr/>
            </p:nvSpPr>
            <p:spPr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67" name="等腰三角形 42"/>
              <p:cNvSpPr/>
              <p:nvPr/>
            </p:nvSpPr>
            <p:spPr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368" name="等腰三角形 43"/>
              <p:cNvSpPr/>
              <p:nvPr/>
            </p:nvSpPr>
            <p:spPr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 w="9525">
                <a:noFill/>
              </a:ln>
            </p:spPr>
            <p:txBody>
              <a:bodyPr anchor="ctr"/>
              <a:p>
                <a:pPr lvl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cxnSp>
        <p:nvCxnSpPr>
          <p:cNvPr id="142369" name="直接连接符 48"/>
          <p:cNvCxnSpPr/>
          <p:nvPr/>
        </p:nvCxnSpPr>
        <p:spPr>
          <a:xfrm>
            <a:off x="4391025" y="4530725"/>
            <a:ext cx="806450" cy="806450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2370" name="直接连接符 49"/>
          <p:cNvCxnSpPr/>
          <p:nvPr/>
        </p:nvCxnSpPr>
        <p:spPr>
          <a:xfrm flipV="1">
            <a:off x="3460750" y="5337175"/>
            <a:ext cx="1736725" cy="876300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2371" name="直接连接符 52"/>
          <p:cNvCxnSpPr/>
          <p:nvPr/>
        </p:nvCxnSpPr>
        <p:spPr>
          <a:xfrm flipV="1">
            <a:off x="4170363" y="5337175"/>
            <a:ext cx="1027112" cy="1520825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2372" name="直接连接符 55"/>
          <p:cNvCxnSpPr/>
          <p:nvPr/>
        </p:nvCxnSpPr>
        <p:spPr>
          <a:xfrm>
            <a:off x="5059363" y="4537075"/>
            <a:ext cx="136525" cy="800100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2373" name="直接连接符 58"/>
          <p:cNvCxnSpPr/>
          <p:nvPr/>
        </p:nvCxnSpPr>
        <p:spPr>
          <a:xfrm>
            <a:off x="5199063" y="5337175"/>
            <a:ext cx="876300" cy="1520825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2374" name="直接连接符 61"/>
          <p:cNvCxnSpPr/>
          <p:nvPr/>
        </p:nvCxnSpPr>
        <p:spPr>
          <a:xfrm flipH="1">
            <a:off x="8315325" y="6389688"/>
            <a:ext cx="161925" cy="468312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2375" name="直接连接符 65"/>
          <p:cNvCxnSpPr/>
          <p:nvPr/>
        </p:nvCxnSpPr>
        <p:spPr>
          <a:xfrm flipH="1">
            <a:off x="3473450" y="4537075"/>
            <a:ext cx="914400" cy="1676400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2376" name="直接连接符 68"/>
          <p:cNvCxnSpPr/>
          <p:nvPr/>
        </p:nvCxnSpPr>
        <p:spPr>
          <a:xfrm flipH="1" flipV="1">
            <a:off x="3470275" y="6213475"/>
            <a:ext cx="696913" cy="650875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2377" name="直接连接符 71"/>
          <p:cNvCxnSpPr/>
          <p:nvPr/>
        </p:nvCxnSpPr>
        <p:spPr>
          <a:xfrm>
            <a:off x="4392613" y="4537075"/>
            <a:ext cx="663575" cy="0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42378" name="椭圆 74"/>
          <p:cNvSpPr/>
          <p:nvPr/>
        </p:nvSpPr>
        <p:spPr>
          <a:xfrm>
            <a:off x="5168900" y="5311775"/>
            <a:ext cx="66675" cy="66675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42379" name="椭圆 75"/>
          <p:cNvSpPr/>
          <p:nvPr/>
        </p:nvSpPr>
        <p:spPr>
          <a:xfrm>
            <a:off x="5021263" y="4503738"/>
            <a:ext cx="68262" cy="68262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42380" name="椭圆 76"/>
          <p:cNvSpPr/>
          <p:nvPr/>
        </p:nvSpPr>
        <p:spPr>
          <a:xfrm>
            <a:off x="3457575" y="6180138"/>
            <a:ext cx="66675" cy="66675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42381" name="椭圆 77"/>
          <p:cNvSpPr/>
          <p:nvPr/>
        </p:nvSpPr>
        <p:spPr>
          <a:xfrm>
            <a:off x="4143375" y="6824663"/>
            <a:ext cx="66675" cy="66675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42382" name="椭圆 78"/>
          <p:cNvSpPr/>
          <p:nvPr/>
        </p:nvSpPr>
        <p:spPr>
          <a:xfrm>
            <a:off x="4359275" y="4511675"/>
            <a:ext cx="66675" cy="68263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cxnSp>
        <p:nvCxnSpPr>
          <p:cNvPr id="142383" name="直接连接符 82"/>
          <p:cNvCxnSpPr/>
          <p:nvPr/>
        </p:nvCxnSpPr>
        <p:spPr>
          <a:xfrm flipH="1" flipV="1">
            <a:off x="8466138" y="6389688"/>
            <a:ext cx="449262" cy="147637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2384" name="直接连接符 85"/>
          <p:cNvCxnSpPr/>
          <p:nvPr/>
        </p:nvCxnSpPr>
        <p:spPr>
          <a:xfrm flipV="1">
            <a:off x="8815388" y="6537325"/>
            <a:ext cx="96837" cy="327025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2385" name="直接连接符 91"/>
          <p:cNvCxnSpPr/>
          <p:nvPr/>
        </p:nvCxnSpPr>
        <p:spPr>
          <a:xfrm flipH="1" flipV="1">
            <a:off x="8477250" y="6392863"/>
            <a:ext cx="312738" cy="465137"/>
          </a:xfrm>
          <a:prstGeom prst="line">
            <a:avLst/>
          </a:prstGeom>
          <a:ln w="3175" cap="flat" cmpd="sng">
            <a:solidFill>
              <a:schemeClr val="bg1">
                <a:alpha val="40999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42386" name="椭圆 99"/>
          <p:cNvSpPr/>
          <p:nvPr/>
        </p:nvSpPr>
        <p:spPr>
          <a:xfrm>
            <a:off x="8447088" y="6386513"/>
            <a:ext cx="68262" cy="66675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42387" name="椭圆 100"/>
          <p:cNvSpPr/>
          <p:nvPr/>
        </p:nvSpPr>
        <p:spPr>
          <a:xfrm>
            <a:off x="8885238" y="6511925"/>
            <a:ext cx="66675" cy="68263"/>
          </a:xfrm>
          <a:prstGeom prst="ellipse">
            <a:avLst/>
          </a:prstGeom>
          <a:solidFill>
            <a:schemeClr val="bg1">
              <a:alpha val="98999"/>
            </a:schemeClr>
          </a:solidFill>
          <a:ln w="9525">
            <a:noFill/>
          </a:ln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170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35171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5172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73" name="文本框 4"/>
          <p:cNvSpPr txBox="1"/>
          <p:nvPr/>
        </p:nvSpPr>
        <p:spPr>
          <a:xfrm>
            <a:off x="561975" y="26670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旅游业前景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207" name="文本框 38"/>
          <p:cNvSpPr txBox="1"/>
          <p:nvPr/>
        </p:nvSpPr>
        <p:spPr>
          <a:xfrm>
            <a:off x="2326640" y="803910"/>
            <a:ext cx="683323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2018年将成为中国旅游发展的品质之年，需从产品思维向用户思维转变，用匠心精神打造满足消费者需求的极致体验将成为重点，用户体验至上的时代正在到来。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　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130059" name="文本框 28"/>
          <p:cNvSpPr txBox="1"/>
          <p:nvPr/>
        </p:nvSpPr>
        <p:spPr>
          <a:xfrm>
            <a:off x="3266440" y="4147820"/>
            <a:ext cx="185483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旅游人数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8"/>
          <p:cNvSpPr txBox="1"/>
          <p:nvPr/>
        </p:nvSpPr>
        <p:spPr>
          <a:xfrm>
            <a:off x="6677660" y="4147820"/>
            <a:ext cx="185483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旅游追求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170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35171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5172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73" name="文本框 4"/>
          <p:cNvSpPr txBox="1"/>
          <p:nvPr/>
        </p:nvSpPr>
        <p:spPr>
          <a:xfrm>
            <a:off x="561975" y="26670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图片的优势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207" name="文本框 38"/>
          <p:cNvSpPr txBox="1"/>
          <p:nvPr/>
        </p:nvSpPr>
        <p:spPr>
          <a:xfrm>
            <a:off x="2326640" y="803910"/>
            <a:ext cx="6833235" cy="4246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耳听为虚 眼见为实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图片承载的信息更加真实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图片所可以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承载的信息量更加大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130060" name="文本框 29"/>
          <p:cNvSpPr txBox="1"/>
          <p:nvPr/>
        </p:nvSpPr>
        <p:spPr>
          <a:xfrm>
            <a:off x="8038465" y="2661920"/>
            <a:ext cx="163766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图片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170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35171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5172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73" name="文本框 4"/>
          <p:cNvSpPr txBox="1"/>
          <p:nvPr/>
        </p:nvSpPr>
        <p:spPr>
          <a:xfrm>
            <a:off x="561975" y="26670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信息时代背景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207" name="文本框 38"/>
          <p:cNvSpPr txBox="1"/>
          <p:nvPr/>
        </p:nvSpPr>
        <p:spPr>
          <a:xfrm>
            <a:off x="2326640" y="803910"/>
            <a:ext cx="6833235" cy="3830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信息时代到来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每个人每时每刻都渴望从终端获得信息，也获得了数据，但是信息质量无法得到保证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每个人都想要把自己的信息发布到平台以获得关注，获得心理上的满足</a:t>
            </a: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lvl="0"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856249" y="4970145"/>
            <a:ext cx="6514121" cy="368328"/>
            <a:chOff x="7093" y="8613"/>
            <a:chExt cx="4613" cy="580"/>
          </a:xfrm>
        </p:grpSpPr>
        <p:sp>
          <p:nvSpPr>
            <p:cNvPr id="130059" name="文本框 28"/>
            <p:cNvSpPr txBox="1"/>
            <p:nvPr/>
          </p:nvSpPr>
          <p:spPr>
            <a:xfrm>
              <a:off x="7093" y="8613"/>
              <a:ext cx="149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信息发布</a:t>
              </a:r>
              <a:endPara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0062" name="文本框 31"/>
            <p:cNvSpPr txBox="1"/>
            <p:nvPr/>
          </p:nvSpPr>
          <p:spPr>
            <a:xfrm>
              <a:off x="10216" y="8613"/>
              <a:ext cx="14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信息优化</a:t>
              </a:r>
              <a:endPara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1"/>
          <p:cNvSpPr txBox="1"/>
          <p:nvPr/>
        </p:nvSpPr>
        <p:spPr>
          <a:xfrm>
            <a:off x="5043993" y="4970145"/>
            <a:ext cx="21040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信息获取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170" name="组合 1"/>
          <p:cNvGrpSpPr/>
          <p:nvPr/>
        </p:nvGrpSpPr>
        <p:grpSpPr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35171" name="矩形 2"/>
            <p:cNvSpPr/>
            <p:nvPr/>
          </p:nvSpPr>
          <p:spPr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35172" name="矩形 3"/>
            <p:cNvSpPr/>
            <p:nvPr/>
          </p:nvSpPr>
          <p:spPr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 w="9525">
              <a:noFill/>
            </a:ln>
          </p:spPr>
          <p:txBody>
            <a:bodyPr anchor="ctr"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5173" name="文本框 4"/>
          <p:cNvSpPr txBox="1"/>
          <p:nvPr/>
        </p:nvSpPr>
        <p:spPr>
          <a:xfrm>
            <a:off x="561975" y="266700"/>
            <a:ext cx="276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项目目标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53465" y="2012315"/>
            <a:ext cx="10513695" cy="3749040"/>
            <a:chOff x="1659" y="3169"/>
            <a:chExt cx="16557" cy="5904"/>
          </a:xfrm>
        </p:grpSpPr>
        <p:sp>
          <p:nvSpPr>
            <p:cNvPr id="122886" name="Content Placeholder 2"/>
            <p:cNvSpPr txBox="1"/>
            <p:nvPr/>
          </p:nvSpPr>
          <p:spPr>
            <a:xfrm>
              <a:off x="5335" y="3494"/>
              <a:ext cx="12810" cy="92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en-US" altLang="zh-CN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r>
                <a:rPr lang="zh-CN" altLang="en-US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创建网站，实现基本注册登录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87" name="Content Placeholder 2"/>
            <p:cNvSpPr txBox="1"/>
            <p:nvPr/>
          </p:nvSpPr>
          <p:spPr>
            <a:xfrm>
              <a:off x="5406" y="5043"/>
              <a:ext cx="12810" cy="9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en-US" altLang="zh-CN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zh-CN" altLang="en-US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为游客提供一个发布信息的平台，满足游客展示自己的欲望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88" name="Content Placeholder 2"/>
            <p:cNvSpPr txBox="1"/>
            <p:nvPr/>
          </p:nvSpPr>
          <p:spPr>
            <a:xfrm>
              <a:off x="5335" y="6558"/>
              <a:ext cx="12810" cy="9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en-US" altLang="zh-CN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  </a:t>
              </a:r>
              <a:r>
                <a:rPr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为游客提供一个</a:t>
              </a:r>
              <a:r>
                <a:rPr lang="zh-CN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查看</a:t>
              </a:r>
              <a:r>
                <a:rPr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信息的平台</a:t>
              </a:r>
              <a:endParaRPr lang="zh-CN" sz="16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89" name="Content Placeholder 2"/>
            <p:cNvSpPr txBox="1"/>
            <p:nvPr/>
          </p:nvSpPr>
          <p:spPr>
            <a:xfrm>
              <a:off x="5335" y="8050"/>
              <a:ext cx="12810" cy="9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682" tIns="60841" rIns="121682" bIns="60841"/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en-US" altLang="zh-CN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zh-CN" altLang="en-US" sz="1600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通过合理的系统管理，对信息进行优化，使用户得到最需要的信息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90" name="任意多边形 9"/>
            <p:cNvSpPr/>
            <p:nvPr/>
          </p:nvSpPr>
          <p:spPr>
            <a:xfrm>
              <a:off x="1659" y="3169"/>
              <a:ext cx="3358" cy="1342"/>
            </a:xfrm>
            <a:custGeom>
              <a:avLst/>
              <a:gdLst>
                <a:gd name="txL" fmla="*/ 0 w 2132065"/>
                <a:gd name="txT" fmla="*/ 0 h 852826"/>
                <a:gd name="txR" fmla="*/ 2132065 w 2132065"/>
                <a:gd name="txB" fmla="*/ 852826 h 852826"/>
              </a:gdLst>
              <a:ahLst/>
              <a:cxnLst>
                <a:cxn ang="0">
                  <a:pos x="0" y="0"/>
                </a:cxn>
                <a:cxn ang="0">
                  <a:pos x="1705652" y="0"/>
                </a:cxn>
                <a:cxn ang="0">
                  <a:pos x="2132065" y="426413"/>
                </a:cxn>
                <a:cxn ang="0">
                  <a:pos x="1705652" y="852826"/>
                </a:cxn>
                <a:cxn ang="0">
                  <a:pos x="0" y="852826"/>
                </a:cxn>
                <a:cxn ang="0">
                  <a:pos x="426413" y="426413"/>
                </a:cxn>
                <a:cxn ang="0">
                  <a:pos x="0" y="0"/>
                </a:cxn>
              </a:cxnLst>
              <a:rect l="txL" t="txT" r="txR" b="tx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63A"/>
            </a:solidFill>
            <a:ln w="9525">
              <a:noFill/>
            </a:ln>
          </p:spPr>
          <p:txBody>
            <a:bodyPr lIns="436573" tIns="5080" rIns="426413" bIns="5080" anchor="ctr"/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</p:txBody>
        </p:sp>
        <p:sp>
          <p:nvSpPr>
            <p:cNvPr id="122891" name="Freeform 6"/>
            <p:cNvSpPr>
              <a:spLocks noEditPoints="1"/>
            </p:cNvSpPr>
            <p:nvPr/>
          </p:nvSpPr>
          <p:spPr>
            <a:xfrm>
              <a:off x="3085" y="3380"/>
              <a:ext cx="505" cy="538"/>
            </a:xfrm>
            <a:custGeom>
              <a:avLst/>
              <a:gdLst/>
              <a:ahLst/>
              <a:cxnLst>
                <a:cxn ang="0">
                  <a:pos x="57142" y="2556"/>
                </a:cxn>
                <a:cxn ang="0">
                  <a:pos x="52877" y="2556"/>
                </a:cxn>
                <a:cxn ang="0">
                  <a:pos x="0" y="135446"/>
                </a:cxn>
                <a:cxn ang="0">
                  <a:pos x="55436" y="189965"/>
                </a:cxn>
                <a:cxn ang="0">
                  <a:pos x="110019" y="135446"/>
                </a:cxn>
                <a:cxn ang="0">
                  <a:pos x="57142" y="2556"/>
                </a:cxn>
                <a:cxn ang="0">
                  <a:pos x="266946" y="2556"/>
                </a:cxn>
                <a:cxn ang="0">
                  <a:pos x="263534" y="2556"/>
                </a:cxn>
                <a:cxn ang="0">
                  <a:pos x="209804" y="135446"/>
                </a:cxn>
                <a:cxn ang="0">
                  <a:pos x="265240" y="189965"/>
                </a:cxn>
                <a:cxn ang="0">
                  <a:pos x="320676" y="135446"/>
                </a:cxn>
                <a:cxn ang="0">
                  <a:pos x="266946" y="2556"/>
                </a:cxn>
                <a:cxn ang="0">
                  <a:pos x="157779" y="153335"/>
                </a:cxn>
                <a:cxn ang="0">
                  <a:pos x="104902" y="287078"/>
                </a:cxn>
                <a:cxn ang="0">
                  <a:pos x="160338" y="341597"/>
                </a:cxn>
                <a:cxn ang="0">
                  <a:pos x="215774" y="287078"/>
                </a:cxn>
                <a:cxn ang="0">
                  <a:pos x="162044" y="153335"/>
                </a:cxn>
                <a:cxn ang="0">
                  <a:pos x="157779" y="153335"/>
                </a:cxn>
              </a:cxnLst>
              <a:pathLst>
                <a:path w="376" h="401">
                  <a:moveTo>
                    <a:pt x="67" y="3"/>
                  </a:moveTo>
                  <a:cubicBezTo>
                    <a:pt x="67" y="0"/>
                    <a:pt x="62" y="0"/>
                    <a:pt x="62" y="3"/>
                  </a:cubicBezTo>
                  <a:cubicBezTo>
                    <a:pt x="52" y="85"/>
                    <a:pt x="0" y="102"/>
                    <a:pt x="0" y="159"/>
                  </a:cubicBezTo>
                  <a:cubicBezTo>
                    <a:pt x="0" y="195"/>
                    <a:pt x="29" y="223"/>
                    <a:pt x="65" y="223"/>
                  </a:cubicBezTo>
                  <a:cubicBezTo>
                    <a:pt x="100" y="223"/>
                    <a:pt x="129" y="195"/>
                    <a:pt x="129" y="159"/>
                  </a:cubicBezTo>
                  <a:cubicBezTo>
                    <a:pt x="129" y="102"/>
                    <a:pt x="77" y="85"/>
                    <a:pt x="67" y="3"/>
                  </a:cubicBezTo>
                  <a:close/>
                  <a:moveTo>
                    <a:pt x="313" y="3"/>
                  </a:moveTo>
                  <a:cubicBezTo>
                    <a:pt x="313" y="0"/>
                    <a:pt x="309" y="0"/>
                    <a:pt x="309" y="3"/>
                  </a:cubicBezTo>
                  <a:cubicBezTo>
                    <a:pt x="298" y="85"/>
                    <a:pt x="246" y="102"/>
                    <a:pt x="246" y="159"/>
                  </a:cubicBezTo>
                  <a:cubicBezTo>
                    <a:pt x="246" y="195"/>
                    <a:pt x="276" y="223"/>
                    <a:pt x="311" y="223"/>
                  </a:cubicBezTo>
                  <a:cubicBezTo>
                    <a:pt x="346" y="223"/>
                    <a:pt x="376" y="195"/>
                    <a:pt x="376" y="159"/>
                  </a:cubicBezTo>
                  <a:cubicBezTo>
                    <a:pt x="376" y="102"/>
                    <a:pt x="324" y="85"/>
                    <a:pt x="313" y="3"/>
                  </a:cubicBezTo>
                  <a:close/>
                  <a:moveTo>
                    <a:pt x="185" y="180"/>
                  </a:moveTo>
                  <a:cubicBezTo>
                    <a:pt x="175" y="263"/>
                    <a:pt x="123" y="280"/>
                    <a:pt x="123" y="337"/>
                  </a:cubicBezTo>
                  <a:cubicBezTo>
                    <a:pt x="123" y="372"/>
                    <a:pt x="153" y="401"/>
                    <a:pt x="188" y="401"/>
                  </a:cubicBezTo>
                  <a:cubicBezTo>
                    <a:pt x="223" y="401"/>
                    <a:pt x="253" y="372"/>
                    <a:pt x="253" y="337"/>
                  </a:cubicBezTo>
                  <a:cubicBezTo>
                    <a:pt x="253" y="280"/>
                    <a:pt x="200" y="263"/>
                    <a:pt x="190" y="180"/>
                  </a:cubicBezTo>
                  <a:cubicBezTo>
                    <a:pt x="190" y="178"/>
                    <a:pt x="186" y="178"/>
                    <a:pt x="185" y="180"/>
                  </a:cubicBezTo>
                  <a:close/>
                </a:path>
              </a:pathLst>
            </a:custGeom>
            <a:solidFill>
              <a:sysClr val="grayText" lastClr="000000">
                <a:gamma/>
                <a:invGamma/>
                <a:alpha val="100000"/>
              </a:sys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892" name="文本框 11"/>
            <p:cNvSpPr txBox="1"/>
            <p:nvPr/>
          </p:nvSpPr>
          <p:spPr>
            <a:xfrm>
              <a:off x="2613" y="3938"/>
              <a:ext cx="1578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网站搭建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93" name="任意多边形 12"/>
            <p:cNvSpPr/>
            <p:nvPr/>
          </p:nvSpPr>
          <p:spPr>
            <a:xfrm>
              <a:off x="1715" y="4668"/>
              <a:ext cx="3358" cy="1342"/>
            </a:xfrm>
            <a:custGeom>
              <a:avLst/>
              <a:gdLst>
                <a:gd name="txL" fmla="*/ 0 w 2132065"/>
                <a:gd name="txT" fmla="*/ 0 h 852826"/>
                <a:gd name="txR" fmla="*/ 2132065 w 2132065"/>
                <a:gd name="txB" fmla="*/ 852826 h 852826"/>
              </a:gdLst>
              <a:ahLst/>
              <a:cxnLst>
                <a:cxn ang="0">
                  <a:pos x="0" y="0"/>
                </a:cxn>
                <a:cxn ang="0">
                  <a:pos x="1705652" y="0"/>
                </a:cxn>
                <a:cxn ang="0">
                  <a:pos x="2132065" y="426413"/>
                </a:cxn>
                <a:cxn ang="0">
                  <a:pos x="1705652" y="852826"/>
                </a:cxn>
                <a:cxn ang="0">
                  <a:pos x="0" y="852826"/>
                </a:cxn>
                <a:cxn ang="0">
                  <a:pos x="426413" y="426413"/>
                </a:cxn>
                <a:cxn ang="0">
                  <a:pos x="0" y="0"/>
                </a:cxn>
              </a:cxnLst>
              <a:rect l="txL" t="txT" r="txR" b="tx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937D"/>
            </a:solidFill>
            <a:ln w="9525">
              <a:noFill/>
            </a:ln>
          </p:spPr>
          <p:txBody>
            <a:bodyPr lIns="436573" tIns="5080" rIns="426413" bIns="5080" anchor="ctr"/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</p:txBody>
        </p:sp>
        <p:sp>
          <p:nvSpPr>
            <p:cNvPr id="122894" name="Freeform 11"/>
            <p:cNvSpPr>
              <a:spLocks noEditPoints="1"/>
            </p:cNvSpPr>
            <p:nvPr/>
          </p:nvSpPr>
          <p:spPr>
            <a:xfrm>
              <a:off x="2998" y="4835"/>
              <a:ext cx="650" cy="653"/>
            </a:xfrm>
            <a:custGeom>
              <a:avLst/>
              <a:gdLst/>
              <a:ahLst/>
              <a:cxnLst>
                <a:cxn ang="0">
                  <a:pos x="371965" y="190317"/>
                </a:cxn>
                <a:cxn ang="0">
                  <a:pos x="371965" y="223415"/>
                </a:cxn>
                <a:cxn ang="0">
                  <a:pos x="413294" y="206866"/>
                </a:cxn>
                <a:cxn ang="0">
                  <a:pos x="206647" y="93090"/>
                </a:cxn>
                <a:cxn ang="0">
                  <a:pos x="206647" y="320642"/>
                </a:cxn>
                <a:cxn ang="0">
                  <a:pos x="206647" y="93090"/>
                </a:cxn>
                <a:cxn ang="0">
                  <a:pos x="123988" y="206866"/>
                </a:cxn>
                <a:cxn ang="0">
                  <a:pos x="289306" y="206866"/>
                </a:cxn>
                <a:cxn ang="0">
                  <a:pos x="60961" y="206866"/>
                </a:cxn>
                <a:cxn ang="0">
                  <a:pos x="20665" y="190317"/>
                </a:cxn>
                <a:cxn ang="0">
                  <a:pos x="20665" y="223415"/>
                </a:cxn>
                <a:cxn ang="0">
                  <a:pos x="60961" y="206866"/>
                </a:cxn>
                <a:cxn ang="0">
                  <a:pos x="223179" y="41373"/>
                </a:cxn>
                <a:cxn ang="0">
                  <a:pos x="206647" y="0"/>
                </a:cxn>
                <a:cxn ang="0">
                  <a:pos x="190115" y="41373"/>
                </a:cxn>
                <a:cxn ang="0">
                  <a:pos x="206647" y="351672"/>
                </a:cxn>
                <a:cxn ang="0">
                  <a:pos x="190115" y="393045"/>
                </a:cxn>
                <a:cxn ang="0">
                  <a:pos x="223179" y="393045"/>
                </a:cxn>
                <a:cxn ang="0">
                  <a:pos x="206647" y="351672"/>
                </a:cxn>
                <a:cxn ang="0">
                  <a:pos x="361632" y="51717"/>
                </a:cxn>
                <a:cxn ang="0">
                  <a:pos x="320303" y="69300"/>
                </a:cxn>
                <a:cxn ang="0">
                  <a:pos x="344067" y="92055"/>
                </a:cxn>
                <a:cxn ang="0">
                  <a:pos x="68194" y="321677"/>
                </a:cxn>
                <a:cxn ang="0">
                  <a:pos x="51662" y="362016"/>
                </a:cxn>
                <a:cxn ang="0">
                  <a:pos x="91958" y="344432"/>
                </a:cxn>
                <a:cxn ang="0">
                  <a:pos x="68194" y="321677"/>
                </a:cxn>
                <a:cxn ang="0">
                  <a:pos x="51662" y="51717"/>
                </a:cxn>
                <a:cxn ang="0">
                  <a:pos x="68194" y="92055"/>
                </a:cxn>
                <a:cxn ang="0">
                  <a:pos x="91958" y="69300"/>
                </a:cxn>
                <a:cxn ang="0">
                  <a:pos x="320303" y="344432"/>
                </a:cxn>
                <a:cxn ang="0">
                  <a:pos x="361632" y="362016"/>
                </a:cxn>
                <a:cxn ang="0">
                  <a:pos x="344067" y="321677"/>
                </a:cxn>
                <a:cxn ang="0">
                  <a:pos x="320303" y="344432"/>
                </a:cxn>
              </a:cxnLst>
              <a:pathLst>
                <a:path w="400" h="400">
                  <a:moveTo>
                    <a:pt x="380" y="184"/>
                  </a:moveTo>
                  <a:cubicBezTo>
                    <a:pt x="376" y="184"/>
                    <a:pt x="364" y="184"/>
                    <a:pt x="360" y="184"/>
                  </a:cubicBezTo>
                  <a:cubicBezTo>
                    <a:pt x="349" y="184"/>
                    <a:pt x="340" y="191"/>
                    <a:pt x="340" y="200"/>
                  </a:cubicBezTo>
                  <a:cubicBezTo>
                    <a:pt x="340" y="209"/>
                    <a:pt x="349" y="216"/>
                    <a:pt x="360" y="216"/>
                  </a:cubicBezTo>
                  <a:cubicBezTo>
                    <a:pt x="364" y="216"/>
                    <a:pt x="376" y="216"/>
                    <a:pt x="380" y="216"/>
                  </a:cubicBezTo>
                  <a:cubicBezTo>
                    <a:pt x="391" y="216"/>
                    <a:pt x="400" y="209"/>
                    <a:pt x="400" y="200"/>
                  </a:cubicBezTo>
                  <a:cubicBezTo>
                    <a:pt x="400" y="191"/>
                    <a:pt x="391" y="184"/>
                    <a:pt x="380" y="184"/>
                  </a:cubicBezTo>
                  <a:close/>
                  <a:moveTo>
                    <a:pt x="200" y="90"/>
                  </a:moveTo>
                  <a:cubicBezTo>
                    <a:pt x="139" y="90"/>
                    <a:pt x="90" y="139"/>
                    <a:pt x="90" y="200"/>
                  </a:cubicBezTo>
                  <a:cubicBezTo>
                    <a:pt x="90" y="261"/>
                    <a:pt x="139" y="310"/>
                    <a:pt x="200" y="310"/>
                  </a:cubicBezTo>
                  <a:cubicBezTo>
                    <a:pt x="261" y="310"/>
                    <a:pt x="310" y="261"/>
                    <a:pt x="310" y="200"/>
                  </a:cubicBezTo>
                  <a:cubicBezTo>
                    <a:pt x="310" y="139"/>
                    <a:pt x="261" y="90"/>
                    <a:pt x="200" y="90"/>
                  </a:cubicBezTo>
                  <a:close/>
                  <a:moveTo>
                    <a:pt x="200" y="280"/>
                  </a:moveTo>
                  <a:cubicBezTo>
                    <a:pt x="156" y="280"/>
                    <a:pt x="120" y="244"/>
                    <a:pt x="120" y="200"/>
                  </a:cubicBezTo>
                  <a:cubicBezTo>
                    <a:pt x="120" y="156"/>
                    <a:pt x="156" y="120"/>
                    <a:pt x="200" y="120"/>
                  </a:cubicBezTo>
                  <a:cubicBezTo>
                    <a:pt x="244" y="120"/>
                    <a:pt x="280" y="156"/>
                    <a:pt x="280" y="200"/>
                  </a:cubicBezTo>
                  <a:cubicBezTo>
                    <a:pt x="280" y="244"/>
                    <a:pt x="244" y="280"/>
                    <a:pt x="200" y="280"/>
                  </a:cubicBezTo>
                  <a:close/>
                  <a:moveTo>
                    <a:pt x="59" y="200"/>
                  </a:moveTo>
                  <a:cubicBezTo>
                    <a:pt x="59" y="191"/>
                    <a:pt x="51" y="184"/>
                    <a:pt x="40" y="184"/>
                  </a:cubicBezTo>
                  <a:cubicBezTo>
                    <a:pt x="36" y="184"/>
                    <a:pt x="23" y="184"/>
                    <a:pt x="20" y="184"/>
                  </a:cubicBezTo>
                  <a:cubicBezTo>
                    <a:pt x="9" y="184"/>
                    <a:pt x="0" y="191"/>
                    <a:pt x="0" y="200"/>
                  </a:cubicBezTo>
                  <a:cubicBezTo>
                    <a:pt x="0" y="209"/>
                    <a:pt x="9" y="216"/>
                    <a:pt x="20" y="216"/>
                  </a:cubicBezTo>
                  <a:cubicBezTo>
                    <a:pt x="23" y="216"/>
                    <a:pt x="36" y="216"/>
                    <a:pt x="40" y="216"/>
                  </a:cubicBezTo>
                  <a:cubicBezTo>
                    <a:pt x="51" y="216"/>
                    <a:pt x="59" y="209"/>
                    <a:pt x="59" y="200"/>
                  </a:cubicBezTo>
                  <a:close/>
                  <a:moveTo>
                    <a:pt x="200" y="60"/>
                  </a:moveTo>
                  <a:cubicBezTo>
                    <a:pt x="209" y="60"/>
                    <a:pt x="216" y="51"/>
                    <a:pt x="216" y="40"/>
                  </a:cubicBezTo>
                  <a:cubicBezTo>
                    <a:pt x="216" y="36"/>
                    <a:pt x="216" y="24"/>
                    <a:pt x="216" y="20"/>
                  </a:cubicBezTo>
                  <a:cubicBezTo>
                    <a:pt x="216" y="9"/>
                    <a:pt x="209" y="0"/>
                    <a:pt x="200" y="0"/>
                  </a:cubicBezTo>
                  <a:cubicBezTo>
                    <a:pt x="191" y="0"/>
                    <a:pt x="184" y="9"/>
                    <a:pt x="184" y="20"/>
                  </a:cubicBezTo>
                  <a:cubicBezTo>
                    <a:pt x="184" y="24"/>
                    <a:pt x="184" y="36"/>
                    <a:pt x="184" y="40"/>
                  </a:cubicBezTo>
                  <a:cubicBezTo>
                    <a:pt x="184" y="51"/>
                    <a:pt x="191" y="60"/>
                    <a:pt x="200" y="60"/>
                  </a:cubicBezTo>
                  <a:close/>
                  <a:moveTo>
                    <a:pt x="200" y="340"/>
                  </a:moveTo>
                  <a:cubicBezTo>
                    <a:pt x="191" y="340"/>
                    <a:pt x="184" y="349"/>
                    <a:pt x="184" y="360"/>
                  </a:cubicBezTo>
                  <a:cubicBezTo>
                    <a:pt x="184" y="364"/>
                    <a:pt x="184" y="376"/>
                    <a:pt x="184" y="380"/>
                  </a:cubicBezTo>
                  <a:cubicBezTo>
                    <a:pt x="184" y="391"/>
                    <a:pt x="191" y="400"/>
                    <a:pt x="200" y="400"/>
                  </a:cubicBezTo>
                  <a:cubicBezTo>
                    <a:pt x="209" y="400"/>
                    <a:pt x="216" y="391"/>
                    <a:pt x="216" y="380"/>
                  </a:cubicBezTo>
                  <a:cubicBezTo>
                    <a:pt x="216" y="376"/>
                    <a:pt x="216" y="364"/>
                    <a:pt x="216" y="360"/>
                  </a:cubicBezTo>
                  <a:cubicBezTo>
                    <a:pt x="216" y="349"/>
                    <a:pt x="209" y="340"/>
                    <a:pt x="200" y="340"/>
                  </a:cubicBezTo>
                  <a:close/>
                  <a:moveTo>
                    <a:pt x="347" y="75"/>
                  </a:moveTo>
                  <a:cubicBezTo>
                    <a:pt x="355" y="67"/>
                    <a:pt x="356" y="56"/>
                    <a:pt x="350" y="50"/>
                  </a:cubicBezTo>
                  <a:cubicBezTo>
                    <a:pt x="344" y="44"/>
                    <a:pt x="332" y="45"/>
                    <a:pt x="324" y="53"/>
                  </a:cubicBezTo>
                  <a:cubicBezTo>
                    <a:pt x="322" y="55"/>
                    <a:pt x="313" y="64"/>
                    <a:pt x="310" y="67"/>
                  </a:cubicBezTo>
                  <a:cubicBezTo>
                    <a:pt x="303" y="74"/>
                    <a:pt x="301" y="86"/>
                    <a:pt x="308" y="92"/>
                  </a:cubicBezTo>
                  <a:cubicBezTo>
                    <a:pt x="314" y="98"/>
                    <a:pt x="325" y="97"/>
                    <a:pt x="333" y="89"/>
                  </a:cubicBezTo>
                  <a:cubicBezTo>
                    <a:pt x="335" y="87"/>
                    <a:pt x="345" y="77"/>
                    <a:pt x="347" y="75"/>
                  </a:cubicBezTo>
                  <a:close/>
                  <a:moveTo>
                    <a:pt x="66" y="311"/>
                  </a:moveTo>
                  <a:cubicBezTo>
                    <a:pt x="64" y="313"/>
                    <a:pt x="55" y="322"/>
                    <a:pt x="52" y="325"/>
                  </a:cubicBezTo>
                  <a:cubicBezTo>
                    <a:pt x="45" y="332"/>
                    <a:pt x="43" y="344"/>
                    <a:pt x="50" y="350"/>
                  </a:cubicBezTo>
                  <a:cubicBezTo>
                    <a:pt x="56" y="356"/>
                    <a:pt x="67" y="355"/>
                    <a:pt x="75" y="347"/>
                  </a:cubicBezTo>
                  <a:cubicBezTo>
                    <a:pt x="77" y="345"/>
                    <a:pt x="87" y="335"/>
                    <a:pt x="89" y="333"/>
                  </a:cubicBezTo>
                  <a:cubicBezTo>
                    <a:pt x="97" y="325"/>
                    <a:pt x="98" y="314"/>
                    <a:pt x="92" y="308"/>
                  </a:cubicBezTo>
                  <a:cubicBezTo>
                    <a:pt x="86" y="302"/>
                    <a:pt x="74" y="303"/>
                    <a:pt x="66" y="311"/>
                  </a:cubicBezTo>
                  <a:close/>
                  <a:moveTo>
                    <a:pt x="75" y="53"/>
                  </a:moveTo>
                  <a:cubicBezTo>
                    <a:pt x="67" y="45"/>
                    <a:pt x="56" y="44"/>
                    <a:pt x="50" y="50"/>
                  </a:cubicBezTo>
                  <a:cubicBezTo>
                    <a:pt x="43" y="56"/>
                    <a:pt x="45" y="67"/>
                    <a:pt x="52" y="75"/>
                  </a:cubicBezTo>
                  <a:cubicBezTo>
                    <a:pt x="55" y="77"/>
                    <a:pt x="64" y="87"/>
                    <a:pt x="66" y="89"/>
                  </a:cubicBezTo>
                  <a:cubicBezTo>
                    <a:pt x="74" y="97"/>
                    <a:pt x="86" y="98"/>
                    <a:pt x="92" y="92"/>
                  </a:cubicBezTo>
                  <a:cubicBezTo>
                    <a:pt x="98" y="86"/>
                    <a:pt x="97" y="74"/>
                    <a:pt x="89" y="67"/>
                  </a:cubicBezTo>
                  <a:cubicBezTo>
                    <a:pt x="87" y="64"/>
                    <a:pt x="77" y="55"/>
                    <a:pt x="75" y="53"/>
                  </a:cubicBezTo>
                  <a:close/>
                  <a:moveTo>
                    <a:pt x="310" y="333"/>
                  </a:moveTo>
                  <a:cubicBezTo>
                    <a:pt x="313" y="335"/>
                    <a:pt x="322" y="345"/>
                    <a:pt x="324" y="347"/>
                  </a:cubicBezTo>
                  <a:cubicBezTo>
                    <a:pt x="332" y="355"/>
                    <a:pt x="344" y="356"/>
                    <a:pt x="350" y="350"/>
                  </a:cubicBezTo>
                  <a:cubicBezTo>
                    <a:pt x="356" y="344"/>
                    <a:pt x="355" y="332"/>
                    <a:pt x="347" y="325"/>
                  </a:cubicBezTo>
                  <a:cubicBezTo>
                    <a:pt x="345" y="322"/>
                    <a:pt x="335" y="313"/>
                    <a:pt x="333" y="311"/>
                  </a:cubicBezTo>
                  <a:cubicBezTo>
                    <a:pt x="325" y="303"/>
                    <a:pt x="314" y="302"/>
                    <a:pt x="308" y="308"/>
                  </a:cubicBezTo>
                  <a:cubicBezTo>
                    <a:pt x="301" y="314"/>
                    <a:pt x="303" y="325"/>
                    <a:pt x="310" y="333"/>
                  </a:cubicBezTo>
                  <a:close/>
                </a:path>
              </a:pathLst>
            </a:custGeom>
            <a:solidFill>
              <a:sysClr val="grayText" lastClr="000000">
                <a:gamma/>
                <a:invGamma/>
                <a:alpha val="100000"/>
              </a:sys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895" name="文本框 14"/>
            <p:cNvSpPr txBox="1"/>
            <p:nvPr/>
          </p:nvSpPr>
          <p:spPr>
            <a:xfrm>
              <a:off x="2605" y="5488"/>
              <a:ext cx="1578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信息发布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96" name="任意多边形 15"/>
            <p:cNvSpPr/>
            <p:nvPr/>
          </p:nvSpPr>
          <p:spPr>
            <a:xfrm>
              <a:off x="1715" y="6200"/>
              <a:ext cx="3358" cy="1343"/>
            </a:xfrm>
            <a:custGeom>
              <a:avLst/>
              <a:gdLst>
                <a:gd name="txL" fmla="*/ 0 w 2132065"/>
                <a:gd name="txT" fmla="*/ 0 h 852826"/>
                <a:gd name="txR" fmla="*/ 2132065 w 2132065"/>
                <a:gd name="txB" fmla="*/ 852826 h 852826"/>
              </a:gdLst>
              <a:ahLst/>
              <a:cxnLst>
                <a:cxn ang="0">
                  <a:pos x="0" y="0"/>
                </a:cxn>
                <a:cxn ang="0">
                  <a:pos x="1705652" y="0"/>
                </a:cxn>
                <a:cxn ang="0">
                  <a:pos x="2132065" y="426413"/>
                </a:cxn>
                <a:cxn ang="0">
                  <a:pos x="1705652" y="852826"/>
                </a:cxn>
                <a:cxn ang="0">
                  <a:pos x="0" y="852826"/>
                </a:cxn>
                <a:cxn ang="0">
                  <a:pos x="426413" y="426413"/>
                </a:cxn>
                <a:cxn ang="0">
                  <a:pos x="0" y="0"/>
                </a:cxn>
              </a:cxnLst>
              <a:rect l="txL" t="txT" r="txR" b="tx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63A"/>
            </a:solidFill>
            <a:ln w="9525">
              <a:noFill/>
            </a:ln>
          </p:spPr>
          <p:txBody>
            <a:bodyPr lIns="436573" tIns="5080" rIns="426413" bIns="5080" anchor="ctr"/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</p:txBody>
        </p:sp>
        <p:sp>
          <p:nvSpPr>
            <p:cNvPr id="122897" name="Freeform 21"/>
            <p:cNvSpPr>
              <a:spLocks noEditPoints="1"/>
            </p:cNvSpPr>
            <p:nvPr/>
          </p:nvSpPr>
          <p:spPr>
            <a:xfrm>
              <a:off x="3115" y="6393"/>
              <a:ext cx="555" cy="555"/>
            </a:xfrm>
            <a:custGeom>
              <a:avLst/>
              <a:gdLst/>
              <a:ahLst/>
              <a:cxnLst>
                <a:cxn ang="0">
                  <a:pos x="340718" y="131133"/>
                </a:cxn>
                <a:cxn ang="0">
                  <a:pos x="210546" y="96165"/>
                </a:cxn>
                <a:cxn ang="0">
                  <a:pos x="187832" y="11365"/>
                </a:cxn>
                <a:cxn ang="0">
                  <a:pos x="170359" y="1748"/>
                </a:cxn>
                <a:cxn ang="0">
                  <a:pos x="12231" y="44585"/>
                </a:cxn>
                <a:cxn ang="0">
                  <a:pos x="1747" y="61196"/>
                </a:cxn>
                <a:cxn ang="0">
                  <a:pos x="58534" y="271883"/>
                </a:cxn>
                <a:cxn ang="0">
                  <a:pos x="75133" y="281500"/>
                </a:cxn>
                <a:cxn ang="0">
                  <a:pos x="138908" y="264015"/>
                </a:cxn>
                <a:cxn ang="0">
                  <a:pos x="130172" y="296362"/>
                </a:cxn>
                <a:cxn ang="0">
                  <a:pos x="139782" y="312972"/>
                </a:cxn>
                <a:cxn ang="0">
                  <a:pos x="281311" y="350563"/>
                </a:cxn>
                <a:cxn ang="0">
                  <a:pos x="298783" y="341821"/>
                </a:cxn>
                <a:cxn ang="0">
                  <a:pos x="350328" y="147744"/>
                </a:cxn>
                <a:cxn ang="0">
                  <a:pos x="340718" y="131133"/>
                </a:cxn>
                <a:cxn ang="0">
                  <a:pos x="29704" y="65567"/>
                </a:cxn>
                <a:cxn ang="0">
                  <a:pos x="166864" y="28849"/>
                </a:cxn>
                <a:cxn ang="0">
                  <a:pos x="217535" y="217681"/>
                </a:cxn>
                <a:cxn ang="0">
                  <a:pos x="80374" y="254399"/>
                </a:cxn>
                <a:cxn ang="0">
                  <a:pos x="29704" y="65567"/>
                </a:cxn>
                <a:cxn ang="0">
                  <a:pos x="275195" y="324337"/>
                </a:cxn>
                <a:cxn ang="0">
                  <a:pos x="156381" y="291990"/>
                </a:cxn>
                <a:cxn ang="0">
                  <a:pos x="165991" y="257021"/>
                </a:cxn>
                <a:cxn ang="0">
                  <a:pos x="234134" y="238663"/>
                </a:cxn>
                <a:cxn ang="0">
                  <a:pos x="243744" y="222053"/>
                </a:cxn>
                <a:cxn ang="0">
                  <a:pos x="217535" y="124140"/>
                </a:cxn>
                <a:cxn ang="0">
                  <a:pos x="321498" y="152115"/>
                </a:cxn>
                <a:cxn ang="0">
                  <a:pos x="275195" y="324337"/>
                </a:cxn>
              </a:cxnLst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ysClr val="grayText" lastClr="000000">
                <a:gamma/>
                <a:invGamma/>
                <a:alpha val="100000"/>
              </a:sys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898" name="文本框 17"/>
            <p:cNvSpPr txBox="1"/>
            <p:nvPr/>
          </p:nvSpPr>
          <p:spPr>
            <a:xfrm>
              <a:off x="2620" y="7003"/>
              <a:ext cx="1578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信息检阅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899" name="任意多边形 18"/>
            <p:cNvSpPr/>
            <p:nvPr/>
          </p:nvSpPr>
          <p:spPr>
            <a:xfrm>
              <a:off x="1715" y="7730"/>
              <a:ext cx="3358" cy="1343"/>
            </a:xfrm>
            <a:custGeom>
              <a:avLst/>
              <a:gdLst>
                <a:gd name="txL" fmla="*/ 0 w 2132065"/>
                <a:gd name="txT" fmla="*/ 0 h 852826"/>
                <a:gd name="txR" fmla="*/ 2132065 w 2132065"/>
                <a:gd name="txB" fmla="*/ 852826 h 852826"/>
              </a:gdLst>
              <a:ahLst/>
              <a:cxnLst>
                <a:cxn ang="0">
                  <a:pos x="0" y="0"/>
                </a:cxn>
                <a:cxn ang="0">
                  <a:pos x="1705652" y="0"/>
                </a:cxn>
                <a:cxn ang="0">
                  <a:pos x="2132065" y="426413"/>
                </a:cxn>
                <a:cxn ang="0">
                  <a:pos x="1705652" y="852826"/>
                </a:cxn>
                <a:cxn ang="0">
                  <a:pos x="0" y="852826"/>
                </a:cxn>
                <a:cxn ang="0">
                  <a:pos x="426413" y="426413"/>
                </a:cxn>
                <a:cxn ang="0">
                  <a:pos x="0" y="0"/>
                </a:cxn>
              </a:cxnLst>
              <a:rect l="txL" t="txT" r="txR" b="tx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937D"/>
            </a:solidFill>
            <a:ln w="9525">
              <a:noFill/>
            </a:ln>
          </p:spPr>
          <p:txBody>
            <a:bodyPr lIns="436573" tIns="5080" rIns="426413" bIns="5080" anchor="ctr"/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  <a:p>
              <a:pPr lvl="0"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x-none" sz="800" b="1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</a:endParaRPr>
            </a:p>
          </p:txBody>
        </p:sp>
        <p:sp>
          <p:nvSpPr>
            <p:cNvPr id="122900" name="Freeform 26"/>
            <p:cNvSpPr/>
            <p:nvPr/>
          </p:nvSpPr>
          <p:spPr>
            <a:xfrm>
              <a:off x="3175" y="8023"/>
              <a:ext cx="455" cy="472"/>
            </a:xfrm>
            <a:custGeom>
              <a:avLst/>
              <a:gdLst/>
              <a:ahLst/>
              <a:cxnLst>
                <a:cxn ang="0">
                  <a:pos x="108950" y="300581"/>
                </a:cxn>
                <a:cxn ang="0">
                  <a:pos x="84622" y="288939"/>
                </a:cxn>
                <a:cxn ang="0">
                  <a:pos x="9520" y="188392"/>
                </a:cxn>
                <a:cxn ang="0">
                  <a:pos x="14809" y="147115"/>
                </a:cxn>
                <a:cxn ang="0">
                  <a:pos x="56062" y="153466"/>
                </a:cxn>
                <a:cxn ang="0">
                  <a:pos x="105777" y="219085"/>
                </a:cxn>
                <a:cxn ang="0">
                  <a:pos x="231652" y="17993"/>
                </a:cxn>
                <a:cxn ang="0">
                  <a:pos x="271847" y="8467"/>
                </a:cxn>
                <a:cxn ang="0">
                  <a:pos x="281367" y="49744"/>
                </a:cxn>
                <a:cxn ang="0">
                  <a:pos x="133279" y="286822"/>
                </a:cxn>
                <a:cxn ang="0">
                  <a:pos x="110008" y="300581"/>
                </a:cxn>
                <a:cxn ang="0">
                  <a:pos x="108950" y="300581"/>
                </a:cxn>
              </a:cxnLst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ysClr val="grayText" lastClr="000000">
                <a:gamma/>
                <a:invGamma/>
                <a:alpha val="100000"/>
              </a:sys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01" name="文本框 20"/>
            <p:cNvSpPr txBox="1"/>
            <p:nvPr/>
          </p:nvSpPr>
          <p:spPr>
            <a:xfrm>
              <a:off x="2620" y="8495"/>
              <a:ext cx="1578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信息优化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5668</Words>
  <Application>WPS 演示</Application>
  <PresentationFormat>宽屏</PresentationFormat>
  <Paragraphs>627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Arial</vt:lpstr>
      <vt:lpstr>宋体</vt:lpstr>
      <vt:lpstr>Wingdings</vt:lpstr>
      <vt:lpstr>微软雅黑 Light</vt:lpstr>
      <vt:lpstr>微软雅黑</vt:lpstr>
      <vt:lpstr>Calibri</vt:lpstr>
      <vt:lpstr>Arial Unicode MS</vt:lpstr>
      <vt:lpstr>Calibri Light</vt:lpstr>
      <vt:lpstr>Arial Black</vt:lpstr>
      <vt:lpstr>华文仿宋</vt:lpstr>
      <vt:lpstr>仿宋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tianganxun</dc:creator>
  <cp:lastModifiedBy>tianganxun</cp:lastModifiedBy>
  <cp:revision>137</cp:revision>
  <dcterms:created xsi:type="dcterms:W3CDTF">2017-08-03T09:01:00Z</dcterms:created>
  <dcterms:modified xsi:type="dcterms:W3CDTF">2018-06-28T05:29:24Z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